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56" r:id="rId5"/>
    <p:sldId id="314" r:id="rId6"/>
    <p:sldId id="264" r:id="rId7"/>
    <p:sldId id="270" r:id="rId8"/>
    <p:sldId id="271" r:id="rId9"/>
    <p:sldId id="272" r:id="rId10"/>
    <p:sldId id="273" r:id="rId11"/>
    <p:sldId id="332" r:id="rId12"/>
    <p:sldId id="323" r:id="rId13"/>
    <p:sldId id="269" r:id="rId14"/>
    <p:sldId id="328" r:id="rId15"/>
    <p:sldId id="265" r:id="rId16"/>
    <p:sldId id="274" r:id="rId17"/>
    <p:sldId id="266" r:id="rId18"/>
    <p:sldId id="275" r:id="rId19"/>
    <p:sldId id="267" r:id="rId20"/>
    <p:sldId id="276" r:id="rId21"/>
    <p:sldId id="268" r:id="rId22"/>
    <p:sldId id="277" r:id="rId23"/>
    <p:sldId id="278" r:id="rId24"/>
    <p:sldId id="261" r:id="rId25"/>
    <p:sldId id="324" r:id="rId26"/>
    <p:sldId id="325" r:id="rId27"/>
    <p:sldId id="326" r:id="rId28"/>
    <p:sldId id="259" r:id="rId29"/>
    <p:sldId id="329" r:id="rId30"/>
    <p:sldId id="281" r:id="rId31"/>
    <p:sldId id="282" r:id="rId32"/>
    <p:sldId id="283" r:id="rId33"/>
    <p:sldId id="286" r:id="rId34"/>
    <p:sldId id="287" r:id="rId35"/>
    <p:sldId id="289" r:id="rId36"/>
    <p:sldId id="290" r:id="rId37"/>
    <p:sldId id="293" r:id="rId38"/>
    <p:sldId id="294" r:id="rId39"/>
    <p:sldId id="297" r:id="rId40"/>
    <p:sldId id="298" r:id="rId41"/>
    <p:sldId id="279" r:id="rId42"/>
    <p:sldId id="260" r:id="rId43"/>
    <p:sldId id="330" r:id="rId44"/>
    <p:sldId id="331" r:id="rId45"/>
    <p:sldId id="319" r:id="rId46"/>
    <p:sldId id="320" r:id="rId47"/>
    <p:sldId id="321"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8" d="100"/>
          <a:sy n="48" d="100"/>
        </p:scale>
        <p:origin x="1338"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pac Samerah Kasim(本山南小学校)" userId="37b494c3-4cf1-405e-aaf1-e4c77d17663d" providerId="ADAL" clId="{4AAE840C-E813-475E-9486-E3282CA79034}"/>
    <pc:docChg chg="delSld">
      <pc:chgData name="Ampac Samerah Kasim(本山南小学校)" userId="37b494c3-4cf1-405e-aaf1-e4c77d17663d" providerId="ADAL" clId="{4AAE840C-E813-475E-9486-E3282CA79034}" dt="2026-02-02T04:35:26.352" v="3" actId="2696"/>
      <pc:docMkLst>
        <pc:docMk/>
      </pc:docMkLst>
      <pc:sldChg chg="del">
        <pc:chgData name="Ampac Samerah Kasim(本山南小学校)" userId="37b494c3-4cf1-405e-aaf1-e4c77d17663d" providerId="ADAL" clId="{4AAE840C-E813-475E-9486-E3282CA79034}" dt="2026-02-02T04:35:25.404" v="1" actId="2696"/>
        <pc:sldMkLst>
          <pc:docMk/>
          <pc:sldMk cId="2512435671" sldId="315"/>
        </pc:sldMkLst>
      </pc:sldChg>
      <pc:sldChg chg="del">
        <pc:chgData name="Ampac Samerah Kasim(本山南小学校)" userId="37b494c3-4cf1-405e-aaf1-e4c77d17663d" providerId="ADAL" clId="{4AAE840C-E813-475E-9486-E3282CA79034}" dt="2026-02-02T04:35:25.839" v="2" actId="2696"/>
        <pc:sldMkLst>
          <pc:docMk/>
          <pc:sldMk cId="2387205736" sldId="316"/>
        </pc:sldMkLst>
      </pc:sldChg>
      <pc:sldChg chg="del">
        <pc:chgData name="Ampac Samerah Kasim(本山南小学校)" userId="37b494c3-4cf1-405e-aaf1-e4c77d17663d" providerId="ADAL" clId="{4AAE840C-E813-475E-9486-E3282CA79034}" dt="2026-02-02T04:35:26.352" v="3" actId="2696"/>
        <pc:sldMkLst>
          <pc:docMk/>
          <pc:sldMk cId="2408330590" sldId="317"/>
        </pc:sldMkLst>
      </pc:sldChg>
      <pc:sldChg chg="del">
        <pc:chgData name="Ampac Samerah Kasim(本山南小学校)" userId="37b494c3-4cf1-405e-aaf1-e4c77d17663d" providerId="ADAL" clId="{4AAE840C-E813-475E-9486-E3282CA79034}" dt="2026-02-02T04:35:25.021" v="0" actId="2696"/>
        <pc:sldMkLst>
          <pc:docMk/>
          <pc:sldMk cId="4101123042" sldId="32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5C1F2B-AD68-484C-8A8F-D53C036508F2}"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86AA354-C5E3-4915-8F7D-17ACE4BFB1AB}">
      <dgm:prSet/>
      <dgm:spPr/>
      <dgm:t>
        <a:bodyPr/>
        <a:lstStyle/>
        <a:p>
          <a:r>
            <a:rPr lang="en-US" b="1"/>
            <a:t>Category</a:t>
          </a:r>
          <a:endParaRPr lang="en-US"/>
        </a:p>
      </dgm:t>
    </dgm:pt>
    <dgm:pt modelId="{8F6E920C-E9D3-4BC5-9B5B-BB53A13A5E4D}" type="parTrans" cxnId="{02540D68-3D2E-4CDE-BF3F-57796A624016}">
      <dgm:prSet/>
      <dgm:spPr/>
      <dgm:t>
        <a:bodyPr/>
        <a:lstStyle/>
        <a:p>
          <a:endParaRPr lang="en-US"/>
        </a:p>
      </dgm:t>
    </dgm:pt>
    <dgm:pt modelId="{AA273EDB-F5E3-4F73-A827-D0148C827BDA}" type="sibTrans" cxnId="{02540D68-3D2E-4CDE-BF3F-57796A624016}">
      <dgm:prSet/>
      <dgm:spPr/>
      <dgm:t>
        <a:bodyPr/>
        <a:lstStyle/>
        <a:p>
          <a:endParaRPr lang="en-US"/>
        </a:p>
      </dgm:t>
    </dgm:pt>
    <dgm:pt modelId="{C8B2D205-6FEB-4D80-A956-3E93520A0B17}">
      <dgm:prSet/>
      <dgm:spPr/>
      <dgm:t>
        <a:bodyPr/>
        <a:lstStyle/>
        <a:p>
          <a:r>
            <a:rPr lang="en-US" b="1"/>
            <a:t>Animal(</a:t>
          </a:r>
          <a:r>
            <a:rPr lang="en-US"/>
            <a:t>アニマル</a:t>
          </a:r>
          <a:r>
            <a:rPr lang="en-US" b="1"/>
            <a:t>)</a:t>
          </a:r>
          <a:r>
            <a:rPr lang="en-US"/>
            <a:t>どうぶつ     </a:t>
          </a:r>
        </a:p>
      </dgm:t>
    </dgm:pt>
    <dgm:pt modelId="{762634B9-14E3-42F2-B057-43FD81EC3366}" type="parTrans" cxnId="{AF0F405E-C19F-4B65-BB0C-6A6DB1F3E3EB}">
      <dgm:prSet/>
      <dgm:spPr/>
      <dgm:t>
        <a:bodyPr/>
        <a:lstStyle/>
        <a:p>
          <a:endParaRPr lang="en-US"/>
        </a:p>
      </dgm:t>
    </dgm:pt>
    <dgm:pt modelId="{F8FAA36D-3573-4D8F-BE2D-2BEF70B1556D}" type="sibTrans" cxnId="{AF0F405E-C19F-4B65-BB0C-6A6DB1F3E3EB}">
      <dgm:prSet/>
      <dgm:spPr/>
      <dgm:t>
        <a:bodyPr/>
        <a:lstStyle/>
        <a:p>
          <a:endParaRPr lang="en-US"/>
        </a:p>
      </dgm:t>
    </dgm:pt>
    <dgm:pt modelId="{8C1F2E91-BCD3-4492-B339-9F8992F23854}">
      <dgm:prSet/>
      <dgm:spPr/>
      <dgm:t>
        <a:bodyPr/>
        <a:lstStyle/>
        <a:p>
          <a:r>
            <a:rPr lang="en-US" b="1"/>
            <a:t>Food(</a:t>
          </a:r>
          <a:r>
            <a:rPr lang="en-US"/>
            <a:t>フード</a:t>
          </a:r>
          <a:r>
            <a:rPr lang="en-US" b="1"/>
            <a:t>) </a:t>
          </a:r>
          <a:r>
            <a:rPr lang="en-US"/>
            <a:t>たべもの</a:t>
          </a:r>
          <a:r>
            <a:rPr lang="en-US" b="1"/>
            <a:t>  </a:t>
          </a:r>
          <a:endParaRPr lang="en-US"/>
        </a:p>
      </dgm:t>
    </dgm:pt>
    <dgm:pt modelId="{43839F5A-FACF-4F81-9B42-557A7F924BD6}" type="parTrans" cxnId="{A7BDC24A-3074-4688-B43C-B9365E6567A0}">
      <dgm:prSet/>
      <dgm:spPr/>
      <dgm:t>
        <a:bodyPr/>
        <a:lstStyle/>
        <a:p>
          <a:endParaRPr lang="en-US"/>
        </a:p>
      </dgm:t>
    </dgm:pt>
    <dgm:pt modelId="{0FF01DAC-9E04-44D5-9C79-4254022EDCF5}" type="sibTrans" cxnId="{A7BDC24A-3074-4688-B43C-B9365E6567A0}">
      <dgm:prSet/>
      <dgm:spPr/>
      <dgm:t>
        <a:bodyPr/>
        <a:lstStyle/>
        <a:p>
          <a:endParaRPr lang="en-US"/>
        </a:p>
      </dgm:t>
    </dgm:pt>
    <dgm:pt modelId="{BC8D3B76-1A67-4FD5-B45A-55D659A1C617}">
      <dgm:prSet/>
      <dgm:spPr/>
      <dgm:t>
        <a:bodyPr/>
        <a:lstStyle/>
        <a:p>
          <a:r>
            <a:rPr lang="en-US" b="1"/>
            <a:t>Fruit (</a:t>
          </a:r>
          <a:r>
            <a:rPr lang="ja-JP"/>
            <a:t>フルーツ</a:t>
          </a:r>
          <a:r>
            <a:rPr lang="en-US" b="1"/>
            <a:t>)</a:t>
          </a:r>
          <a:r>
            <a:rPr lang="en-US"/>
            <a:t> くだもの</a:t>
          </a:r>
          <a:r>
            <a:rPr lang="en-US" b="1"/>
            <a:t> </a:t>
          </a:r>
          <a:endParaRPr lang="en-US"/>
        </a:p>
      </dgm:t>
    </dgm:pt>
    <dgm:pt modelId="{8ECBC8F6-A1B0-48C8-91A0-1C3403302E97}" type="parTrans" cxnId="{642109A7-FDD6-4E41-A279-B8D07C44EFD5}">
      <dgm:prSet/>
      <dgm:spPr/>
      <dgm:t>
        <a:bodyPr/>
        <a:lstStyle/>
        <a:p>
          <a:endParaRPr lang="en-US"/>
        </a:p>
      </dgm:t>
    </dgm:pt>
    <dgm:pt modelId="{6388E54B-7AE3-43B0-910A-1DBF8AEAE73B}" type="sibTrans" cxnId="{642109A7-FDD6-4E41-A279-B8D07C44EFD5}">
      <dgm:prSet/>
      <dgm:spPr/>
      <dgm:t>
        <a:bodyPr/>
        <a:lstStyle/>
        <a:p>
          <a:endParaRPr lang="en-US"/>
        </a:p>
      </dgm:t>
    </dgm:pt>
    <dgm:pt modelId="{617A537F-A431-46C4-947F-56F047EFA93B}">
      <dgm:prSet/>
      <dgm:spPr/>
      <dgm:t>
        <a:bodyPr/>
        <a:lstStyle/>
        <a:p>
          <a:r>
            <a:rPr lang="en-US" b="1"/>
            <a:t>Vegetable(</a:t>
          </a:r>
          <a:r>
            <a:rPr lang="en-US"/>
            <a:t>ベジタブル</a:t>
          </a:r>
          <a:r>
            <a:rPr lang="en-US" b="1"/>
            <a:t>)</a:t>
          </a:r>
          <a:r>
            <a:rPr lang="en-US"/>
            <a:t>  やさい </a:t>
          </a:r>
        </a:p>
      </dgm:t>
    </dgm:pt>
    <dgm:pt modelId="{D5D383DF-4123-47D2-AAC3-DAEB951AF015}" type="parTrans" cxnId="{781BFFFE-38BF-454E-A6C2-6EBB5D089370}">
      <dgm:prSet/>
      <dgm:spPr/>
      <dgm:t>
        <a:bodyPr/>
        <a:lstStyle/>
        <a:p>
          <a:endParaRPr lang="en-US"/>
        </a:p>
      </dgm:t>
    </dgm:pt>
    <dgm:pt modelId="{A500B576-0F35-45FE-BB1A-503056FB339A}" type="sibTrans" cxnId="{781BFFFE-38BF-454E-A6C2-6EBB5D089370}">
      <dgm:prSet/>
      <dgm:spPr/>
      <dgm:t>
        <a:bodyPr/>
        <a:lstStyle/>
        <a:p>
          <a:endParaRPr lang="en-US"/>
        </a:p>
      </dgm:t>
    </dgm:pt>
    <dgm:pt modelId="{B30B2B62-0979-46E3-A14F-25B977CA3A61}">
      <dgm:prSet/>
      <dgm:spPr/>
      <dgm:t>
        <a:bodyPr/>
        <a:lstStyle/>
        <a:p>
          <a:r>
            <a:rPr lang="en-US" b="1"/>
            <a:t>toy </a:t>
          </a:r>
          <a:r>
            <a:rPr kumimoji="1" lang="en-US" b="1"/>
            <a:t>(</a:t>
          </a:r>
          <a:r>
            <a:rPr lang="en-US"/>
            <a:t>トイ</a:t>
          </a:r>
          <a:r>
            <a:rPr lang="en-US" b="1"/>
            <a:t>)</a:t>
          </a:r>
          <a:r>
            <a:rPr lang="en-US"/>
            <a:t> おもちゃ</a:t>
          </a:r>
        </a:p>
      </dgm:t>
    </dgm:pt>
    <dgm:pt modelId="{2FF2CA8F-4E12-413E-B12A-1DA7EB984DB2}" type="parTrans" cxnId="{2D648F17-F77A-4DD8-91FB-5C2AECCDD94C}">
      <dgm:prSet/>
      <dgm:spPr/>
      <dgm:t>
        <a:bodyPr/>
        <a:lstStyle/>
        <a:p>
          <a:endParaRPr lang="en-US"/>
        </a:p>
      </dgm:t>
    </dgm:pt>
    <dgm:pt modelId="{AE4F8BDD-BCF4-48C6-B837-F4E6ACF4F504}" type="sibTrans" cxnId="{2D648F17-F77A-4DD8-91FB-5C2AECCDD94C}">
      <dgm:prSet/>
      <dgm:spPr/>
      <dgm:t>
        <a:bodyPr/>
        <a:lstStyle/>
        <a:p>
          <a:endParaRPr lang="en-US"/>
        </a:p>
      </dgm:t>
    </dgm:pt>
    <dgm:pt modelId="{CD8467CA-6F89-4EB5-BB88-91C45BF1EC60}" type="pres">
      <dgm:prSet presAssocID="{355C1F2B-AD68-484C-8A8F-D53C036508F2}" presName="linear" presStyleCnt="0">
        <dgm:presLayoutVars>
          <dgm:animLvl val="lvl"/>
          <dgm:resizeHandles val="exact"/>
        </dgm:presLayoutVars>
      </dgm:prSet>
      <dgm:spPr/>
    </dgm:pt>
    <dgm:pt modelId="{A5898990-7959-43CC-9D0C-3D6D6ABFB45A}" type="pres">
      <dgm:prSet presAssocID="{586AA354-C5E3-4915-8F7D-17ACE4BFB1AB}" presName="parentText" presStyleLbl="node1" presStyleIdx="0" presStyleCnt="6">
        <dgm:presLayoutVars>
          <dgm:chMax val="0"/>
          <dgm:bulletEnabled val="1"/>
        </dgm:presLayoutVars>
      </dgm:prSet>
      <dgm:spPr/>
    </dgm:pt>
    <dgm:pt modelId="{CC0FFF01-DCFE-4D4A-8CC1-6629AA748833}" type="pres">
      <dgm:prSet presAssocID="{AA273EDB-F5E3-4F73-A827-D0148C827BDA}" presName="spacer" presStyleCnt="0"/>
      <dgm:spPr/>
    </dgm:pt>
    <dgm:pt modelId="{27888FD3-852F-40E6-BC61-AB0571B30E77}" type="pres">
      <dgm:prSet presAssocID="{C8B2D205-6FEB-4D80-A956-3E93520A0B17}" presName="parentText" presStyleLbl="node1" presStyleIdx="1" presStyleCnt="6">
        <dgm:presLayoutVars>
          <dgm:chMax val="0"/>
          <dgm:bulletEnabled val="1"/>
        </dgm:presLayoutVars>
      </dgm:prSet>
      <dgm:spPr/>
    </dgm:pt>
    <dgm:pt modelId="{705CC806-10FC-46AC-9F03-E7A5434735A5}" type="pres">
      <dgm:prSet presAssocID="{F8FAA36D-3573-4D8F-BE2D-2BEF70B1556D}" presName="spacer" presStyleCnt="0"/>
      <dgm:spPr/>
    </dgm:pt>
    <dgm:pt modelId="{D5F26474-0A2E-4CF3-B9D0-015DD9824397}" type="pres">
      <dgm:prSet presAssocID="{8C1F2E91-BCD3-4492-B339-9F8992F23854}" presName="parentText" presStyleLbl="node1" presStyleIdx="2" presStyleCnt="6">
        <dgm:presLayoutVars>
          <dgm:chMax val="0"/>
          <dgm:bulletEnabled val="1"/>
        </dgm:presLayoutVars>
      </dgm:prSet>
      <dgm:spPr/>
    </dgm:pt>
    <dgm:pt modelId="{7F335086-13DF-40FB-8B16-27A0FDA173D0}" type="pres">
      <dgm:prSet presAssocID="{0FF01DAC-9E04-44D5-9C79-4254022EDCF5}" presName="spacer" presStyleCnt="0"/>
      <dgm:spPr/>
    </dgm:pt>
    <dgm:pt modelId="{E551BFC5-9FB4-4E11-9625-1AB80A74D682}" type="pres">
      <dgm:prSet presAssocID="{BC8D3B76-1A67-4FD5-B45A-55D659A1C617}" presName="parentText" presStyleLbl="node1" presStyleIdx="3" presStyleCnt="6">
        <dgm:presLayoutVars>
          <dgm:chMax val="0"/>
          <dgm:bulletEnabled val="1"/>
        </dgm:presLayoutVars>
      </dgm:prSet>
      <dgm:spPr/>
    </dgm:pt>
    <dgm:pt modelId="{D54F6975-4616-404D-BCCE-757C28BEA841}" type="pres">
      <dgm:prSet presAssocID="{6388E54B-7AE3-43B0-910A-1DBF8AEAE73B}" presName="spacer" presStyleCnt="0"/>
      <dgm:spPr/>
    </dgm:pt>
    <dgm:pt modelId="{B0507F5C-2FA6-42DC-9509-E5DEF0118065}" type="pres">
      <dgm:prSet presAssocID="{617A537F-A431-46C4-947F-56F047EFA93B}" presName="parentText" presStyleLbl="node1" presStyleIdx="4" presStyleCnt="6">
        <dgm:presLayoutVars>
          <dgm:chMax val="0"/>
          <dgm:bulletEnabled val="1"/>
        </dgm:presLayoutVars>
      </dgm:prSet>
      <dgm:spPr/>
    </dgm:pt>
    <dgm:pt modelId="{CC816DC7-935A-4E4E-BB52-31E5A1DF62BC}" type="pres">
      <dgm:prSet presAssocID="{A500B576-0F35-45FE-BB1A-503056FB339A}" presName="spacer" presStyleCnt="0"/>
      <dgm:spPr/>
    </dgm:pt>
    <dgm:pt modelId="{3FEFD33E-155D-48B9-BE79-FFAF88691F96}" type="pres">
      <dgm:prSet presAssocID="{B30B2B62-0979-46E3-A14F-25B977CA3A61}" presName="parentText" presStyleLbl="node1" presStyleIdx="5" presStyleCnt="6">
        <dgm:presLayoutVars>
          <dgm:chMax val="0"/>
          <dgm:bulletEnabled val="1"/>
        </dgm:presLayoutVars>
      </dgm:prSet>
      <dgm:spPr/>
    </dgm:pt>
  </dgm:ptLst>
  <dgm:cxnLst>
    <dgm:cxn modelId="{E88DCF05-4E27-45B2-86E9-73CBCF091158}" type="presOf" srcId="{355C1F2B-AD68-484C-8A8F-D53C036508F2}" destId="{CD8467CA-6F89-4EB5-BB88-91C45BF1EC60}" srcOrd="0" destOrd="0" presId="urn:microsoft.com/office/officeart/2005/8/layout/vList2"/>
    <dgm:cxn modelId="{2D648F17-F77A-4DD8-91FB-5C2AECCDD94C}" srcId="{355C1F2B-AD68-484C-8A8F-D53C036508F2}" destId="{B30B2B62-0979-46E3-A14F-25B977CA3A61}" srcOrd="5" destOrd="0" parTransId="{2FF2CA8F-4E12-413E-B12A-1DA7EB984DB2}" sibTransId="{AE4F8BDD-BCF4-48C6-B837-F4E6ACF4F504}"/>
    <dgm:cxn modelId="{F3E1A520-5B13-4008-AB61-AE509B62EF0B}" type="presOf" srcId="{8C1F2E91-BCD3-4492-B339-9F8992F23854}" destId="{D5F26474-0A2E-4CF3-B9D0-015DD9824397}" srcOrd="0" destOrd="0" presId="urn:microsoft.com/office/officeart/2005/8/layout/vList2"/>
    <dgm:cxn modelId="{A7BDC24A-3074-4688-B43C-B9365E6567A0}" srcId="{355C1F2B-AD68-484C-8A8F-D53C036508F2}" destId="{8C1F2E91-BCD3-4492-B339-9F8992F23854}" srcOrd="2" destOrd="0" parTransId="{43839F5A-FACF-4F81-9B42-557A7F924BD6}" sibTransId="{0FF01DAC-9E04-44D5-9C79-4254022EDCF5}"/>
    <dgm:cxn modelId="{AF0F405E-C19F-4B65-BB0C-6A6DB1F3E3EB}" srcId="{355C1F2B-AD68-484C-8A8F-D53C036508F2}" destId="{C8B2D205-6FEB-4D80-A956-3E93520A0B17}" srcOrd="1" destOrd="0" parTransId="{762634B9-14E3-42F2-B057-43FD81EC3366}" sibTransId="{F8FAA36D-3573-4D8F-BE2D-2BEF70B1556D}"/>
    <dgm:cxn modelId="{5C3D2665-670F-4220-9C17-797171104B39}" type="presOf" srcId="{617A537F-A431-46C4-947F-56F047EFA93B}" destId="{B0507F5C-2FA6-42DC-9509-E5DEF0118065}" srcOrd="0" destOrd="0" presId="urn:microsoft.com/office/officeart/2005/8/layout/vList2"/>
    <dgm:cxn modelId="{02540D68-3D2E-4CDE-BF3F-57796A624016}" srcId="{355C1F2B-AD68-484C-8A8F-D53C036508F2}" destId="{586AA354-C5E3-4915-8F7D-17ACE4BFB1AB}" srcOrd="0" destOrd="0" parTransId="{8F6E920C-E9D3-4BC5-9B5B-BB53A13A5E4D}" sibTransId="{AA273EDB-F5E3-4F73-A827-D0148C827BDA}"/>
    <dgm:cxn modelId="{EAE3109D-C8D3-4CC2-A161-8CE27CBF3E67}" type="presOf" srcId="{586AA354-C5E3-4915-8F7D-17ACE4BFB1AB}" destId="{A5898990-7959-43CC-9D0C-3D6D6ABFB45A}" srcOrd="0" destOrd="0" presId="urn:microsoft.com/office/officeart/2005/8/layout/vList2"/>
    <dgm:cxn modelId="{642109A7-FDD6-4E41-A279-B8D07C44EFD5}" srcId="{355C1F2B-AD68-484C-8A8F-D53C036508F2}" destId="{BC8D3B76-1A67-4FD5-B45A-55D659A1C617}" srcOrd="3" destOrd="0" parTransId="{8ECBC8F6-A1B0-48C8-91A0-1C3403302E97}" sibTransId="{6388E54B-7AE3-43B0-910A-1DBF8AEAE73B}"/>
    <dgm:cxn modelId="{F63995D8-2473-49D0-A758-BB17DA0EECE2}" type="presOf" srcId="{B30B2B62-0979-46E3-A14F-25B977CA3A61}" destId="{3FEFD33E-155D-48B9-BE79-FFAF88691F96}" srcOrd="0" destOrd="0" presId="urn:microsoft.com/office/officeart/2005/8/layout/vList2"/>
    <dgm:cxn modelId="{B5A028E9-E045-40ED-BE82-F0018CC5C1C1}" type="presOf" srcId="{BC8D3B76-1A67-4FD5-B45A-55D659A1C617}" destId="{E551BFC5-9FB4-4E11-9625-1AB80A74D682}" srcOrd="0" destOrd="0" presId="urn:microsoft.com/office/officeart/2005/8/layout/vList2"/>
    <dgm:cxn modelId="{053267F6-570C-4C9D-B086-6AB5DB456942}" type="presOf" srcId="{C8B2D205-6FEB-4D80-A956-3E93520A0B17}" destId="{27888FD3-852F-40E6-BC61-AB0571B30E77}" srcOrd="0" destOrd="0" presId="urn:microsoft.com/office/officeart/2005/8/layout/vList2"/>
    <dgm:cxn modelId="{781BFFFE-38BF-454E-A6C2-6EBB5D089370}" srcId="{355C1F2B-AD68-484C-8A8F-D53C036508F2}" destId="{617A537F-A431-46C4-947F-56F047EFA93B}" srcOrd="4" destOrd="0" parTransId="{D5D383DF-4123-47D2-AAC3-DAEB951AF015}" sibTransId="{A500B576-0F35-45FE-BB1A-503056FB339A}"/>
    <dgm:cxn modelId="{3ED43475-3678-42B7-8038-42991F7D065A}" type="presParOf" srcId="{CD8467CA-6F89-4EB5-BB88-91C45BF1EC60}" destId="{A5898990-7959-43CC-9D0C-3D6D6ABFB45A}" srcOrd="0" destOrd="0" presId="urn:microsoft.com/office/officeart/2005/8/layout/vList2"/>
    <dgm:cxn modelId="{1AB42442-1FA4-4F85-8F8C-D6B41C97558C}" type="presParOf" srcId="{CD8467CA-6F89-4EB5-BB88-91C45BF1EC60}" destId="{CC0FFF01-DCFE-4D4A-8CC1-6629AA748833}" srcOrd="1" destOrd="0" presId="urn:microsoft.com/office/officeart/2005/8/layout/vList2"/>
    <dgm:cxn modelId="{938C9F7E-9F25-4022-8A6E-3C654EE9FDD9}" type="presParOf" srcId="{CD8467CA-6F89-4EB5-BB88-91C45BF1EC60}" destId="{27888FD3-852F-40E6-BC61-AB0571B30E77}" srcOrd="2" destOrd="0" presId="urn:microsoft.com/office/officeart/2005/8/layout/vList2"/>
    <dgm:cxn modelId="{C917499C-D544-44A3-8F56-EC43747BAF92}" type="presParOf" srcId="{CD8467CA-6F89-4EB5-BB88-91C45BF1EC60}" destId="{705CC806-10FC-46AC-9F03-E7A5434735A5}" srcOrd="3" destOrd="0" presId="urn:microsoft.com/office/officeart/2005/8/layout/vList2"/>
    <dgm:cxn modelId="{C39A6A1B-E5C8-4273-BAA9-BD4578B6AC27}" type="presParOf" srcId="{CD8467CA-6F89-4EB5-BB88-91C45BF1EC60}" destId="{D5F26474-0A2E-4CF3-B9D0-015DD9824397}" srcOrd="4" destOrd="0" presId="urn:microsoft.com/office/officeart/2005/8/layout/vList2"/>
    <dgm:cxn modelId="{37386F76-A334-4D3B-8C71-3FD0682A9E30}" type="presParOf" srcId="{CD8467CA-6F89-4EB5-BB88-91C45BF1EC60}" destId="{7F335086-13DF-40FB-8B16-27A0FDA173D0}" srcOrd="5" destOrd="0" presId="urn:microsoft.com/office/officeart/2005/8/layout/vList2"/>
    <dgm:cxn modelId="{43E196AB-5740-4DA2-AF89-90555017F5C9}" type="presParOf" srcId="{CD8467CA-6F89-4EB5-BB88-91C45BF1EC60}" destId="{E551BFC5-9FB4-4E11-9625-1AB80A74D682}" srcOrd="6" destOrd="0" presId="urn:microsoft.com/office/officeart/2005/8/layout/vList2"/>
    <dgm:cxn modelId="{0DE61843-EB21-4952-8D74-4D9AF6A1D3A4}" type="presParOf" srcId="{CD8467CA-6F89-4EB5-BB88-91C45BF1EC60}" destId="{D54F6975-4616-404D-BCCE-757C28BEA841}" srcOrd="7" destOrd="0" presId="urn:microsoft.com/office/officeart/2005/8/layout/vList2"/>
    <dgm:cxn modelId="{985FB673-CAB2-4288-9324-036E14EC4C36}" type="presParOf" srcId="{CD8467CA-6F89-4EB5-BB88-91C45BF1EC60}" destId="{B0507F5C-2FA6-42DC-9509-E5DEF0118065}" srcOrd="8" destOrd="0" presId="urn:microsoft.com/office/officeart/2005/8/layout/vList2"/>
    <dgm:cxn modelId="{795C915D-4462-4960-BDF6-AFBF2AC6F96B}" type="presParOf" srcId="{CD8467CA-6F89-4EB5-BB88-91C45BF1EC60}" destId="{CC816DC7-935A-4E4E-BB52-31E5A1DF62BC}" srcOrd="9" destOrd="0" presId="urn:microsoft.com/office/officeart/2005/8/layout/vList2"/>
    <dgm:cxn modelId="{4BF827EC-6362-4A3C-B164-E563B12D0A7B}" type="presParOf" srcId="{CD8467CA-6F89-4EB5-BB88-91C45BF1EC60}" destId="{3FEFD33E-155D-48B9-BE79-FFAF88691F96}"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98990-7959-43CC-9D0C-3D6D6ABFB45A}">
      <dsp:nvSpPr>
        <dsp:cNvPr id="0" name=""/>
        <dsp:cNvSpPr/>
      </dsp:nvSpPr>
      <dsp:spPr>
        <a:xfrm>
          <a:off x="0" y="93923"/>
          <a:ext cx="6630174" cy="821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Category</a:t>
          </a:r>
          <a:endParaRPr lang="en-US" sz="2700" kern="1200"/>
        </a:p>
      </dsp:txBody>
      <dsp:txXfrm>
        <a:off x="40095" y="134018"/>
        <a:ext cx="6549984" cy="741150"/>
      </dsp:txXfrm>
    </dsp:sp>
    <dsp:sp modelId="{27888FD3-852F-40E6-BC61-AB0571B30E77}">
      <dsp:nvSpPr>
        <dsp:cNvPr id="0" name=""/>
        <dsp:cNvSpPr/>
      </dsp:nvSpPr>
      <dsp:spPr>
        <a:xfrm>
          <a:off x="0" y="993024"/>
          <a:ext cx="6630174" cy="821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Animal(</a:t>
          </a:r>
          <a:r>
            <a:rPr lang="en-US" sz="2700" kern="1200"/>
            <a:t>アニマル</a:t>
          </a:r>
          <a:r>
            <a:rPr lang="en-US" sz="2700" b="1" kern="1200"/>
            <a:t>)</a:t>
          </a:r>
          <a:r>
            <a:rPr lang="en-US" sz="2700" kern="1200"/>
            <a:t>どうぶつ     </a:t>
          </a:r>
        </a:p>
      </dsp:txBody>
      <dsp:txXfrm>
        <a:off x="40095" y="1033119"/>
        <a:ext cx="6549984" cy="741150"/>
      </dsp:txXfrm>
    </dsp:sp>
    <dsp:sp modelId="{D5F26474-0A2E-4CF3-B9D0-015DD9824397}">
      <dsp:nvSpPr>
        <dsp:cNvPr id="0" name=""/>
        <dsp:cNvSpPr/>
      </dsp:nvSpPr>
      <dsp:spPr>
        <a:xfrm>
          <a:off x="0" y="1892124"/>
          <a:ext cx="6630174" cy="821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Food(</a:t>
          </a:r>
          <a:r>
            <a:rPr lang="en-US" sz="2700" kern="1200"/>
            <a:t>フード</a:t>
          </a:r>
          <a:r>
            <a:rPr lang="en-US" sz="2700" b="1" kern="1200"/>
            <a:t>) </a:t>
          </a:r>
          <a:r>
            <a:rPr lang="en-US" sz="2700" kern="1200"/>
            <a:t>たべもの</a:t>
          </a:r>
          <a:r>
            <a:rPr lang="en-US" sz="2700" b="1" kern="1200"/>
            <a:t>  </a:t>
          </a:r>
          <a:endParaRPr lang="en-US" sz="2700" kern="1200"/>
        </a:p>
      </dsp:txBody>
      <dsp:txXfrm>
        <a:off x="40095" y="1932219"/>
        <a:ext cx="6549984" cy="741150"/>
      </dsp:txXfrm>
    </dsp:sp>
    <dsp:sp modelId="{E551BFC5-9FB4-4E11-9625-1AB80A74D682}">
      <dsp:nvSpPr>
        <dsp:cNvPr id="0" name=""/>
        <dsp:cNvSpPr/>
      </dsp:nvSpPr>
      <dsp:spPr>
        <a:xfrm>
          <a:off x="0" y="2791224"/>
          <a:ext cx="6630174" cy="821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Fruit (</a:t>
          </a:r>
          <a:r>
            <a:rPr lang="ja-JP" sz="2700" kern="1200"/>
            <a:t>フルーツ</a:t>
          </a:r>
          <a:r>
            <a:rPr lang="en-US" sz="2700" b="1" kern="1200"/>
            <a:t>)</a:t>
          </a:r>
          <a:r>
            <a:rPr lang="en-US" sz="2700" kern="1200"/>
            <a:t> くだもの</a:t>
          </a:r>
          <a:r>
            <a:rPr lang="en-US" sz="2700" b="1" kern="1200"/>
            <a:t> </a:t>
          </a:r>
          <a:endParaRPr lang="en-US" sz="2700" kern="1200"/>
        </a:p>
      </dsp:txBody>
      <dsp:txXfrm>
        <a:off x="40095" y="2831319"/>
        <a:ext cx="6549984" cy="741150"/>
      </dsp:txXfrm>
    </dsp:sp>
    <dsp:sp modelId="{B0507F5C-2FA6-42DC-9509-E5DEF0118065}">
      <dsp:nvSpPr>
        <dsp:cNvPr id="0" name=""/>
        <dsp:cNvSpPr/>
      </dsp:nvSpPr>
      <dsp:spPr>
        <a:xfrm>
          <a:off x="0" y="3690324"/>
          <a:ext cx="6630174" cy="821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Vegetable(</a:t>
          </a:r>
          <a:r>
            <a:rPr lang="en-US" sz="2700" kern="1200"/>
            <a:t>ベジタブル</a:t>
          </a:r>
          <a:r>
            <a:rPr lang="en-US" sz="2700" b="1" kern="1200"/>
            <a:t>)</a:t>
          </a:r>
          <a:r>
            <a:rPr lang="en-US" sz="2700" kern="1200"/>
            <a:t>  やさい </a:t>
          </a:r>
        </a:p>
      </dsp:txBody>
      <dsp:txXfrm>
        <a:off x="40095" y="3730419"/>
        <a:ext cx="6549984" cy="741150"/>
      </dsp:txXfrm>
    </dsp:sp>
    <dsp:sp modelId="{3FEFD33E-155D-48B9-BE79-FFAF88691F96}">
      <dsp:nvSpPr>
        <dsp:cNvPr id="0" name=""/>
        <dsp:cNvSpPr/>
      </dsp:nvSpPr>
      <dsp:spPr>
        <a:xfrm>
          <a:off x="0" y="4589424"/>
          <a:ext cx="6630174" cy="821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toy </a:t>
          </a:r>
          <a:r>
            <a:rPr kumimoji="1" lang="en-US" sz="2700" b="1" kern="1200"/>
            <a:t>(</a:t>
          </a:r>
          <a:r>
            <a:rPr lang="en-US" sz="2700" kern="1200"/>
            <a:t>トイ</a:t>
          </a:r>
          <a:r>
            <a:rPr lang="en-US" sz="2700" b="1" kern="1200"/>
            <a:t>)</a:t>
          </a:r>
          <a:r>
            <a:rPr lang="en-US" sz="2700" kern="1200"/>
            <a:t> おもちゃ</a:t>
          </a:r>
        </a:p>
      </dsp:txBody>
      <dsp:txXfrm>
        <a:off x="40095" y="4629519"/>
        <a:ext cx="6549984" cy="7411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D216-C99C-4A27-BA37-48A9FB97EEB7}" type="datetimeFigureOut">
              <a:rPr kumimoji="1" lang="ja-JP" altLang="en-US" smtClean="0"/>
              <a:t>2026/2/2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7E645-5169-4246-8B88-0EA27507FDDE}" type="slidenum">
              <a:rPr kumimoji="1" lang="ja-JP" altLang="en-US" smtClean="0"/>
              <a:t>‹#›</a:t>
            </a:fld>
            <a:endParaRPr kumimoji="1" lang="ja-JP" altLang="en-US"/>
          </a:p>
        </p:txBody>
      </p:sp>
    </p:spTree>
    <p:extLst>
      <p:ext uri="{BB962C8B-B14F-4D97-AF65-F5344CB8AC3E}">
        <p14:creationId xmlns:p14="http://schemas.microsoft.com/office/powerpoint/2010/main" val="22442964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EAEE7B-23DD-4E62-8030-F38CA558FED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4F0DD5-9CA9-4E6A-8D25-22F730C708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546806-5668-49E7-A7D5-94AFEEF61182}"/>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5" name="フッター プレースホルダー 4">
            <a:extLst>
              <a:ext uri="{FF2B5EF4-FFF2-40B4-BE49-F238E27FC236}">
                <a16:creationId xmlns:a16="http://schemas.microsoft.com/office/drawing/2014/main" id="{B320E3C3-C022-4D82-B93C-4A88C079B1D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5985E7-5C1E-45C8-B9BD-B20F0A3366A5}"/>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4247681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DB579-C654-4A4C-8C17-04AA6F4F5B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63A1C63-DC26-4AAF-A46E-20EA5C03AF8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1FA41C-2ED3-4AFB-882B-4BD008BD8639}"/>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5" name="フッター プレースホルダー 4">
            <a:extLst>
              <a:ext uri="{FF2B5EF4-FFF2-40B4-BE49-F238E27FC236}">
                <a16:creationId xmlns:a16="http://schemas.microsoft.com/office/drawing/2014/main" id="{BD11BF50-F595-4D52-A457-555E8A0C18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E6E0F6-D79D-47EE-AA9F-E50D04974CF4}"/>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377087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728B70A-C6E4-42E2-9C9F-36BB5925FD0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BFAF5A-E0B4-4280-B687-EFABF066FD8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697D74-0B33-463F-B404-793B2EDF16F7}"/>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5" name="フッター プレースホルダー 4">
            <a:extLst>
              <a:ext uri="{FF2B5EF4-FFF2-40B4-BE49-F238E27FC236}">
                <a16:creationId xmlns:a16="http://schemas.microsoft.com/office/drawing/2014/main" id="{B200D677-5BD7-48A8-B178-6A0F462B0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0203C-80C9-4AAF-881C-E9457B32F68B}"/>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139932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892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6C6B0-D651-4B59-9C93-87C9F75E2D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A64652-1ECC-4E55-B5E8-C0A04528098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9B5CAB-9029-4988-8C4F-715A30812838}"/>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5" name="フッター プレースホルダー 4">
            <a:extLst>
              <a:ext uri="{FF2B5EF4-FFF2-40B4-BE49-F238E27FC236}">
                <a16:creationId xmlns:a16="http://schemas.microsoft.com/office/drawing/2014/main" id="{F276201D-D835-44FE-AB9D-9B170C4B5C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9E7850-9548-4B2F-AED7-FBBB01BD3829}"/>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96939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1A6E8-28A4-44DF-A97E-B99219A05F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26FF96F-E806-4648-9BD7-D0E218CE4C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5B155A-3E1A-407D-ACF5-03F2D3CE30E3}"/>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5" name="フッター プレースホルダー 4">
            <a:extLst>
              <a:ext uri="{FF2B5EF4-FFF2-40B4-BE49-F238E27FC236}">
                <a16:creationId xmlns:a16="http://schemas.microsoft.com/office/drawing/2014/main" id="{E2022483-DAEA-4AA7-A72C-87C0AC1F47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A1CBA5-2673-4FAD-BB15-7B205BCA83C8}"/>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323606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91D2D9-663C-4B6E-B727-C6396776A61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2573754-7B15-45E3-A748-923902F994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2CCB274-390E-4FB3-9697-086BA5E963E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35BF813-7957-4921-96F8-85DB2BC44AC6}"/>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6" name="フッター プレースホルダー 5">
            <a:extLst>
              <a:ext uri="{FF2B5EF4-FFF2-40B4-BE49-F238E27FC236}">
                <a16:creationId xmlns:a16="http://schemas.microsoft.com/office/drawing/2014/main" id="{511EE231-94D6-4377-8293-56738FB74B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BF10E3-7311-4B86-9611-FDEAA398A1FB}"/>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333820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719E9-3B26-4CFA-8AD0-63E1A8F3CAB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A521F24-FCFE-4E61-9F84-4E0D0C96A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53A0CD-0EA6-49C4-A69E-7B133C3943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912BFC7-93E3-42E1-9F1E-1EFAB8EE1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71A6136-5E53-4FEC-986F-D2172AFAA61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5FC9512-9DDD-45B1-AF71-B82B3D8F48A2}"/>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8" name="フッター プレースホルダー 7">
            <a:extLst>
              <a:ext uri="{FF2B5EF4-FFF2-40B4-BE49-F238E27FC236}">
                <a16:creationId xmlns:a16="http://schemas.microsoft.com/office/drawing/2014/main" id="{C12406E9-896A-446C-9AFA-80034785E2D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826555-140D-4572-AF36-74386DD0C505}"/>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124639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F42A4-FC43-4F71-9A6C-B395CF1E135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2E77167-89C9-473B-AAC7-CFE4A962F9A8}"/>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4" name="フッター プレースホルダー 3">
            <a:extLst>
              <a:ext uri="{FF2B5EF4-FFF2-40B4-BE49-F238E27FC236}">
                <a16:creationId xmlns:a16="http://schemas.microsoft.com/office/drawing/2014/main" id="{81C9E454-E399-42CA-A570-48A77972FB7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8975F3C-8207-4130-9097-1B693EE673C5}"/>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1988249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A821DE8-0233-4A99-8E03-0C2641A1CF06}"/>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3" name="フッター プレースホルダー 2">
            <a:extLst>
              <a:ext uri="{FF2B5EF4-FFF2-40B4-BE49-F238E27FC236}">
                <a16:creationId xmlns:a16="http://schemas.microsoft.com/office/drawing/2014/main" id="{65A5ECA1-711F-4CFD-B208-8222E84355F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D0F2220-9288-46FB-B3FF-AB656B8BBC32}"/>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395577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94BB5A-E9C5-48DD-9095-7875BEF1F4C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2A07DC-A90D-4DA4-988E-86FDA0264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474C9FF-FC58-457E-BB12-224B476DF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A480CE-476E-49FC-8809-D4CFA631E418}"/>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6" name="フッター プレースホルダー 5">
            <a:extLst>
              <a:ext uri="{FF2B5EF4-FFF2-40B4-BE49-F238E27FC236}">
                <a16:creationId xmlns:a16="http://schemas.microsoft.com/office/drawing/2014/main" id="{112B1C96-9F1F-4DAE-B3ED-E00488BFAC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05608A-15A8-471F-96F2-F583134DC467}"/>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156001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166AEC-9E76-4B1B-AF67-784A6113D7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CA667A6-BE5F-4034-8889-09CEE1339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5E4DCE3-D8FF-40B7-AAA7-986345664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7ECA55-07E0-49B7-9BB5-E2FC18FB2C70}"/>
              </a:ext>
            </a:extLst>
          </p:cNvPr>
          <p:cNvSpPr>
            <a:spLocks noGrp="1"/>
          </p:cNvSpPr>
          <p:nvPr>
            <p:ph type="dt" sz="half" idx="10"/>
          </p:nvPr>
        </p:nvSpPr>
        <p:spPr/>
        <p:txBody>
          <a:bodyPr/>
          <a:lstStyle/>
          <a:p>
            <a:fld id="{3E877155-EF48-48DD-A6C7-749DF1B16C67}" type="datetimeFigureOut">
              <a:rPr kumimoji="1" lang="ja-JP" altLang="en-US" smtClean="0"/>
              <a:t>2026/2/2</a:t>
            </a:fld>
            <a:endParaRPr kumimoji="1" lang="ja-JP" altLang="en-US"/>
          </a:p>
        </p:txBody>
      </p:sp>
      <p:sp>
        <p:nvSpPr>
          <p:cNvPr id="6" name="フッター プレースホルダー 5">
            <a:extLst>
              <a:ext uri="{FF2B5EF4-FFF2-40B4-BE49-F238E27FC236}">
                <a16:creationId xmlns:a16="http://schemas.microsoft.com/office/drawing/2014/main" id="{AEE02776-D24C-4C25-87C4-D6D23DEB623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3B3519-6A48-4406-A5BF-1834D540AE8F}"/>
              </a:ext>
            </a:extLst>
          </p:cNvPr>
          <p:cNvSpPr>
            <a:spLocks noGrp="1"/>
          </p:cNvSpPr>
          <p:nvPr>
            <p:ph type="sldNum" sz="quarter" idx="12"/>
          </p:nvPr>
        </p:nvSpPr>
        <p:spPr/>
        <p:txBody>
          <a:body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121137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3E0E89E-232C-4788-A8F9-68EE98B74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ED7BA3-FAFC-42A0-B742-EF4429FF1F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68E2FC-3B2F-471C-8D6C-703DEEA99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77155-EF48-48DD-A6C7-749DF1B16C67}" type="datetimeFigureOut">
              <a:rPr kumimoji="1" lang="ja-JP" altLang="en-US" smtClean="0"/>
              <a:t>2026/2/2</a:t>
            </a:fld>
            <a:endParaRPr kumimoji="1" lang="ja-JP" altLang="en-US"/>
          </a:p>
        </p:txBody>
      </p:sp>
      <p:sp>
        <p:nvSpPr>
          <p:cNvPr id="5" name="フッター プレースホルダー 4">
            <a:extLst>
              <a:ext uri="{FF2B5EF4-FFF2-40B4-BE49-F238E27FC236}">
                <a16:creationId xmlns:a16="http://schemas.microsoft.com/office/drawing/2014/main" id="{AD6F0E6D-A882-47FB-A5D5-C57F2A5BD6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30A29B8-D360-4E13-898E-8608E823D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0BCFB-DD11-4756-AE1E-A96C567CC1A4}" type="slidenum">
              <a:rPr kumimoji="1" lang="ja-JP" altLang="en-US" smtClean="0"/>
              <a:t>‹#›</a:t>
            </a:fld>
            <a:endParaRPr kumimoji="1" lang="ja-JP" altLang="en-US"/>
          </a:p>
        </p:txBody>
      </p:sp>
    </p:spTree>
    <p:extLst>
      <p:ext uri="{BB962C8B-B14F-4D97-AF65-F5344CB8AC3E}">
        <p14:creationId xmlns:p14="http://schemas.microsoft.com/office/powerpoint/2010/main" val="582488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pixabay.com/en/oak-tree-summer-branches-leaves-309878/"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en/oak-tree-summer-branches-leaves-309878/"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pixabay.com/en/strawberry-fruit-berry-red-food-37781/"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pixabay.com/en/strawberry-fruit-berry-red-food-37781/"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pixabay.com/en/donkey-horse-pony-reigns-ride-1299389/"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ixabay.com/en/donkey-horse-pony-reigns-ride-1299389/"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creativecommons.org/licenses/by-nc/3.0/" TargetMode="External"/><Relationship Id="rId4" Type="http://schemas.openxmlformats.org/officeDocument/2006/relationships/hyperlink" Target="https://www.freepngimg.com/png/34841-owl-pictur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ngimg.com/png/34841-owl-picture"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creativecommons.org/licenses/by-nc/3.0/" TargetMode="Externa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www.goodfreephotos.com/vector-images/corgi-dog-vector-clipart.png.php"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goodfreephotos.com/vector-images/corgi-dog-vector-clipart.png.php"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ordwall.net/resource/206944/random-number-selector-1-30"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15 Seasonal Design Ideas for Autumn Event Inspiration">
            <a:extLst>
              <a:ext uri="{FF2B5EF4-FFF2-40B4-BE49-F238E27FC236}">
                <a16:creationId xmlns:a16="http://schemas.microsoft.com/office/drawing/2014/main" id="{7814E589-5985-4E8A-A339-219C84F51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96" r="20737" b="50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393" name="Rectangle 1639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F28B37A-F34C-4029-8B6B-F1436E5D5AC0}"/>
              </a:ext>
            </a:extLst>
          </p:cNvPr>
          <p:cNvSpPr>
            <a:spLocks noGrp="1"/>
          </p:cNvSpPr>
          <p:nvPr>
            <p:ph type="ctrTitle"/>
          </p:nvPr>
        </p:nvSpPr>
        <p:spPr>
          <a:xfrm>
            <a:off x="477981" y="1122363"/>
            <a:ext cx="4023360" cy="3204134"/>
          </a:xfrm>
        </p:spPr>
        <p:txBody>
          <a:bodyPr anchor="b">
            <a:normAutofit/>
          </a:bodyPr>
          <a:lstStyle/>
          <a:p>
            <a:pPr algn="l"/>
            <a:r>
              <a:rPr kumimoji="1" lang="en-US" altLang="ja-JP" sz="4800"/>
              <a:t>UNIT 8 </a:t>
            </a:r>
            <a:endParaRPr kumimoji="1" lang="ja-JP" altLang="en-US" sz="4800"/>
          </a:p>
        </p:txBody>
      </p:sp>
      <p:sp>
        <p:nvSpPr>
          <p:cNvPr id="3" name="字幕 2">
            <a:extLst>
              <a:ext uri="{FF2B5EF4-FFF2-40B4-BE49-F238E27FC236}">
                <a16:creationId xmlns:a16="http://schemas.microsoft.com/office/drawing/2014/main" id="{A67C5B10-07D1-410D-9E69-F75AF251EC46}"/>
              </a:ext>
            </a:extLst>
          </p:cNvPr>
          <p:cNvSpPr>
            <a:spLocks noGrp="1"/>
          </p:cNvSpPr>
          <p:nvPr>
            <p:ph type="subTitle" idx="1"/>
          </p:nvPr>
        </p:nvSpPr>
        <p:spPr>
          <a:xfrm>
            <a:off x="477980" y="4872922"/>
            <a:ext cx="4023359" cy="1208141"/>
          </a:xfrm>
        </p:spPr>
        <p:txBody>
          <a:bodyPr>
            <a:normAutofit/>
          </a:bodyPr>
          <a:lstStyle/>
          <a:p>
            <a:pPr algn="l"/>
            <a:r>
              <a:rPr kumimoji="1" lang="en-US" altLang="ja-JP" sz="2000"/>
              <a:t>Lesson 1</a:t>
            </a:r>
            <a:endParaRPr kumimoji="1" lang="ja-JP" altLang="en-US" sz="2000"/>
          </a:p>
        </p:txBody>
      </p:sp>
      <p:sp>
        <p:nvSpPr>
          <p:cNvPr id="16395" name="Rectangle 1639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397" name="Rectangle 1639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52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rotWithShape="1">
          <a:blip r:embed="rId2"/>
          <a:srcRect l="1407" r="-136" b="-198"/>
          <a:stretch/>
        </p:blipFill>
        <p:spPr>
          <a:xfrm>
            <a:off x="0" y="0"/>
            <a:ext cx="12212569" cy="6771991"/>
          </a:xfrm>
          <a:prstGeom prst="rect">
            <a:avLst/>
          </a:prstGeom>
        </p:spPr>
      </p:pic>
      <p:sp>
        <p:nvSpPr>
          <p:cNvPr id="3" name="テキスト ボックス 2">
            <a:extLst>
              <a:ext uri="{FF2B5EF4-FFF2-40B4-BE49-F238E27FC236}">
                <a16:creationId xmlns:a16="http://schemas.microsoft.com/office/drawing/2014/main" id="{B1C5C0C7-6D36-47EA-92B7-44FF02EA14AF}"/>
              </a:ext>
            </a:extLst>
          </p:cNvPr>
          <p:cNvSpPr txBox="1"/>
          <p:nvPr/>
        </p:nvSpPr>
        <p:spPr>
          <a:xfrm>
            <a:off x="244753" y="849580"/>
            <a:ext cx="2790547" cy="769441"/>
          </a:xfrm>
          <a:prstGeom prst="rect">
            <a:avLst/>
          </a:prstGeom>
          <a:noFill/>
        </p:spPr>
        <p:txBody>
          <a:bodyPr wrap="square">
            <a:spAutoFit/>
          </a:bodyPr>
          <a:lstStyle/>
          <a:p>
            <a:r>
              <a:rPr lang="en-US" altLang="ja-JP" sz="4400" b="1">
                <a:solidFill>
                  <a:schemeClr val="bg2">
                    <a:lumMod val="10000"/>
                  </a:schemeClr>
                </a:solidFill>
                <a:latin typeface="Raleway" pitchFamily="2" charset="0"/>
              </a:rPr>
              <a:t>SPRING</a:t>
            </a:r>
            <a:endParaRPr lang="ja-JP" altLang="en-US" sz="4400" b="1">
              <a:solidFill>
                <a:schemeClr val="bg2">
                  <a:lumMod val="10000"/>
                </a:schemeClr>
              </a:solidFill>
            </a:endParaRPr>
          </a:p>
        </p:txBody>
      </p:sp>
      <p:sp>
        <p:nvSpPr>
          <p:cNvPr id="4" name="テキスト ボックス 3">
            <a:extLst>
              <a:ext uri="{FF2B5EF4-FFF2-40B4-BE49-F238E27FC236}">
                <a16:creationId xmlns:a16="http://schemas.microsoft.com/office/drawing/2014/main" id="{DCCAA6F5-9802-4A57-BA74-562D4C35B9C7}"/>
              </a:ext>
            </a:extLst>
          </p:cNvPr>
          <p:cNvSpPr txBox="1"/>
          <p:nvPr/>
        </p:nvSpPr>
        <p:spPr>
          <a:xfrm>
            <a:off x="3191153" y="849580"/>
            <a:ext cx="2790547" cy="769441"/>
          </a:xfrm>
          <a:prstGeom prst="rect">
            <a:avLst/>
          </a:prstGeom>
          <a:noFill/>
        </p:spPr>
        <p:txBody>
          <a:bodyPr wrap="square">
            <a:spAutoFit/>
          </a:bodyPr>
          <a:lstStyle/>
          <a:p>
            <a:r>
              <a:rPr lang="en-US" altLang="ja-JP" sz="4400" b="1">
                <a:solidFill>
                  <a:schemeClr val="bg2">
                    <a:lumMod val="10000"/>
                  </a:schemeClr>
                </a:solidFill>
                <a:latin typeface="Raleway" pitchFamily="2" charset="0"/>
              </a:rPr>
              <a:t>SUMMER</a:t>
            </a:r>
            <a:endParaRPr lang="ja-JP" altLang="en-US" sz="4400" b="1">
              <a:solidFill>
                <a:schemeClr val="bg2">
                  <a:lumMod val="10000"/>
                </a:schemeClr>
              </a:solidFill>
            </a:endParaRPr>
          </a:p>
        </p:txBody>
      </p:sp>
      <p:sp>
        <p:nvSpPr>
          <p:cNvPr id="6" name="テキスト ボックス 5">
            <a:extLst>
              <a:ext uri="{FF2B5EF4-FFF2-40B4-BE49-F238E27FC236}">
                <a16:creationId xmlns:a16="http://schemas.microsoft.com/office/drawing/2014/main" id="{049BF9FC-470D-43FC-99B8-F89CF087B317}"/>
              </a:ext>
            </a:extLst>
          </p:cNvPr>
          <p:cNvSpPr txBox="1"/>
          <p:nvPr/>
        </p:nvSpPr>
        <p:spPr>
          <a:xfrm>
            <a:off x="6296302" y="849580"/>
            <a:ext cx="2790547" cy="769441"/>
          </a:xfrm>
          <a:prstGeom prst="rect">
            <a:avLst/>
          </a:prstGeom>
          <a:noFill/>
        </p:spPr>
        <p:txBody>
          <a:bodyPr wrap="square">
            <a:spAutoFit/>
          </a:bodyPr>
          <a:lstStyle/>
          <a:p>
            <a:r>
              <a:rPr lang="en-US" altLang="ja-JP" sz="4400" b="1">
                <a:solidFill>
                  <a:schemeClr val="bg2">
                    <a:lumMod val="10000"/>
                  </a:schemeClr>
                </a:solidFill>
                <a:latin typeface="Raleway" pitchFamily="2" charset="0"/>
              </a:rPr>
              <a:t>AUTUMN</a:t>
            </a:r>
            <a:endParaRPr lang="ja-JP" altLang="en-US" sz="4400" b="1">
              <a:solidFill>
                <a:schemeClr val="bg2">
                  <a:lumMod val="10000"/>
                </a:schemeClr>
              </a:solidFill>
            </a:endParaRPr>
          </a:p>
        </p:txBody>
      </p:sp>
      <p:sp>
        <p:nvSpPr>
          <p:cNvPr id="7" name="テキスト ボックス 6">
            <a:extLst>
              <a:ext uri="{FF2B5EF4-FFF2-40B4-BE49-F238E27FC236}">
                <a16:creationId xmlns:a16="http://schemas.microsoft.com/office/drawing/2014/main" id="{9055B667-283E-4284-B45E-CC36A7082C8A}"/>
              </a:ext>
            </a:extLst>
          </p:cNvPr>
          <p:cNvSpPr txBox="1"/>
          <p:nvPr/>
        </p:nvSpPr>
        <p:spPr>
          <a:xfrm>
            <a:off x="9401451" y="855701"/>
            <a:ext cx="2790547" cy="769441"/>
          </a:xfrm>
          <a:prstGeom prst="rect">
            <a:avLst/>
          </a:prstGeom>
          <a:noFill/>
        </p:spPr>
        <p:txBody>
          <a:bodyPr wrap="square">
            <a:spAutoFit/>
          </a:bodyPr>
          <a:lstStyle/>
          <a:p>
            <a:r>
              <a:rPr lang="en-US" altLang="ja-JP" sz="4400" b="1">
                <a:solidFill>
                  <a:schemeClr val="bg2">
                    <a:lumMod val="10000"/>
                  </a:schemeClr>
                </a:solidFill>
                <a:latin typeface="Raleway" pitchFamily="2" charset="0"/>
              </a:rPr>
              <a:t>WINTER</a:t>
            </a:r>
            <a:endParaRPr lang="ja-JP" altLang="en-US" sz="4400" b="1">
              <a:solidFill>
                <a:schemeClr val="bg2">
                  <a:lumMod val="10000"/>
                </a:schemeClr>
              </a:solidFill>
            </a:endParaRPr>
          </a:p>
        </p:txBody>
      </p:sp>
    </p:spTree>
    <p:extLst>
      <p:ext uri="{BB962C8B-B14F-4D97-AF65-F5344CB8AC3E}">
        <p14:creationId xmlns:p14="http://schemas.microsoft.com/office/powerpoint/2010/main" val="335749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 calcmode="lin" valueType="num">
                                      <p:cBhvr>
                                        <p:cTn id="2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 calcmode="lin" valueType="num">
                                      <p:cBhvr>
                                        <p:cTn id="44"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5"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46"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47" dur="10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 calcmode="lin" valueType="num">
                                      <p:cBhvr>
                                        <p:cTn id="59"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60"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61"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62"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18983-92E8-44B7-A322-62B4334FF5C4}"/>
              </a:ext>
            </a:extLst>
          </p:cNvPr>
          <p:cNvSpPr>
            <a:spLocks noGrp="1"/>
          </p:cNvSpPr>
          <p:nvPr>
            <p:ph type="title"/>
          </p:nvPr>
        </p:nvSpPr>
        <p:spPr>
          <a:xfrm>
            <a:off x="1994452" y="2766218"/>
            <a:ext cx="7785652" cy="1325563"/>
          </a:xfrm>
        </p:spPr>
        <p:txBody>
          <a:bodyPr/>
          <a:lstStyle/>
          <a:p>
            <a:r>
              <a:rPr kumimoji="1" lang="en-US" altLang="ja-JP" dirty="0"/>
              <a:t>Open your textbook on page 30</a:t>
            </a:r>
            <a:endParaRPr kumimoji="1" lang="ja-JP" altLang="en-US" dirty="0"/>
          </a:p>
        </p:txBody>
      </p:sp>
    </p:spTree>
    <p:extLst>
      <p:ext uri="{BB962C8B-B14F-4D97-AF65-F5344CB8AC3E}">
        <p14:creationId xmlns:p14="http://schemas.microsoft.com/office/powerpoint/2010/main" val="279729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a:blip r:embed="rId2"/>
          <a:stretch>
            <a:fillRect/>
          </a:stretch>
        </p:blipFill>
        <p:spPr>
          <a:xfrm>
            <a:off x="1316899" y="93579"/>
            <a:ext cx="10728047"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1.</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1463953" y="0"/>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円形 7">
            <a:extLst>
              <a:ext uri="{FF2B5EF4-FFF2-40B4-BE49-F238E27FC236}">
                <a16:creationId xmlns:a16="http://schemas.microsoft.com/office/drawing/2014/main" id="{63EAA0B7-3555-4F04-BB09-AAA04C6987BF}"/>
              </a:ext>
            </a:extLst>
          </p:cNvPr>
          <p:cNvSpPr/>
          <p:nvPr/>
        </p:nvSpPr>
        <p:spPr>
          <a:xfrm>
            <a:off x="5537200" y="800100"/>
            <a:ext cx="5778500" cy="3124200"/>
          </a:xfrm>
          <a:prstGeom prst="wedgeEllipseCallout">
            <a:avLst>
              <a:gd name="adj1" fmla="val -95998"/>
              <a:gd name="adj2" fmla="val 3485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rPr>
              <a:t>WHAT’S THIS?</a:t>
            </a:r>
            <a:endParaRPr kumimoji="1" lang="ja-JP" altLang="en-US"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endParaRPr>
          </a:p>
        </p:txBody>
      </p:sp>
    </p:spTree>
    <p:extLst>
      <p:ext uri="{BB962C8B-B14F-4D97-AF65-F5344CB8AC3E}">
        <p14:creationId xmlns:p14="http://schemas.microsoft.com/office/powerpoint/2010/main" val="240269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rotWithShape="1">
          <a:blip r:embed="rId2"/>
          <a:srcRect r="73011"/>
          <a:stretch/>
        </p:blipFill>
        <p:spPr>
          <a:xfrm>
            <a:off x="1463953" y="0"/>
            <a:ext cx="2587347"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1.</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1463953" y="0"/>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CB0E12F5-CB56-48F8-9D48-F547BFAC7873}"/>
              </a:ext>
            </a:extLst>
          </p:cNvPr>
          <p:cNvSpPr>
            <a:spLocks noGrp="1"/>
          </p:cNvSpPr>
          <p:nvPr>
            <p:ph type="title"/>
          </p:nvPr>
        </p:nvSpPr>
        <p:spPr>
          <a:xfrm>
            <a:off x="4845050" y="1090834"/>
            <a:ext cx="6032500" cy="1325563"/>
          </a:xfrm>
        </p:spPr>
        <p:txBody>
          <a:bodyPr>
            <a:normAutofit/>
          </a:bodyPr>
          <a:lstStyle/>
          <a:p>
            <a:pPr algn="ctr"/>
            <a:r>
              <a:rPr kumimoji="1" lang="en-US" altLang="ja-JP" b="1"/>
              <a:t>2 minutes thinking time</a:t>
            </a:r>
            <a:endParaRPr kumimoji="1" lang="ja-JP" altLang="en-US" b="1"/>
          </a:p>
        </p:txBody>
      </p:sp>
      <p:pic>
        <p:nvPicPr>
          <p:cNvPr id="2050" name="Picture 2" descr="Thinking time and brain clock 16389916 PNG">
            <a:extLst>
              <a:ext uri="{FF2B5EF4-FFF2-40B4-BE49-F238E27FC236}">
                <a16:creationId xmlns:a16="http://schemas.microsoft.com/office/drawing/2014/main" id="{F384ED78-A6DC-4EB3-9BA1-C00D6C780C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37"/>
          <a:stretch/>
        </p:blipFill>
        <p:spPr bwMode="auto">
          <a:xfrm>
            <a:off x="4435475" y="2070100"/>
            <a:ext cx="685165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8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a:blip r:embed="rId2"/>
          <a:stretch>
            <a:fillRect/>
          </a:stretch>
        </p:blipFill>
        <p:spPr>
          <a:xfrm>
            <a:off x="1463953" y="49699"/>
            <a:ext cx="9586668"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2.</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3889653" y="49699"/>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円形 6">
            <a:extLst>
              <a:ext uri="{FF2B5EF4-FFF2-40B4-BE49-F238E27FC236}">
                <a16:creationId xmlns:a16="http://schemas.microsoft.com/office/drawing/2014/main" id="{CFDB5A77-4A95-45C7-8903-DA6EA42FC2F8}"/>
              </a:ext>
            </a:extLst>
          </p:cNvPr>
          <p:cNvSpPr/>
          <p:nvPr/>
        </p:nvSpPr>
        <p:spPr>
          <a:xfrm>
            <a:off x="6362700" y="1511300"/>
            <a:ext cx="5778500" cy="3124200"/>
          </a:xfrm>
          <a:prstGeom prst="wedgeEllipseCallout">
            <a:avLst>
              <a:gd name="adj1" fmla="val -61492"/>
              <a:gd name="adj2" fmla="val 8811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rPr>
              <a:t>WHAT’S THIS?</a:t>
            </a:r>
            <a:endParaRPr kumimoji="1" lang="ja-JP" altLang="en-US"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endParaRPr>
          </a:p>
        </p:txBody>
      </p:sp>
    </p:spTree>
    <p:extLst>
      <p:ext uri="{BB962C8B-B14F-4D97-AF65-F5344CB8AC3E}">
        <p14:creationId xmlns:p14="http://schemas.microsoft.com/office/powerpoint/2010/main" val="1398182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rotWithShape="1">
          <a:blip r:embed="rId2"/>
          <a:srcRect l="25303" r="49960"/>
          <a:stretch/>
        </p:blipFill>
        <p:spPr>
          <a:xfrm>
            <a:off x="1654453" y="-115401"/>
            <a:ext cx="2371447"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2.</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1603652" y="-115401"/>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E3907C08-2870-47C8-AC36-BB1C3F6AA3A1}"/>
              </a:ext>
            </a:extLst>
          </p:cNvPr>
          <p:cNvSpPr>
            <a:spLocks noGrp="1"/>
          </p:cNvSpPr>
          <p:nvPr>
            <p:ph type="title"/>
          </p:nvPr>
        </p:nvSpPr>
        <p:spPr>
          <a:xfrm>
            <a:off x="4845050" y="1090834"/>
            <a:ext cx="6032500" cy="1325563"/>
          </a:xfrm>
        </p:spPr>
        <p:txBody>
          <a:bodyPr>
            <a:normAutofit/>
          </a:bodyPr>
          <a:lstStyle/>
          <a:p>
            <a:pPr algn="ctr"/>
            <a:r>
              <a:rPr kumimoji="1" lang="en-US" altLang="ja-JP" b="1"/>
              <a:t>2 minutes thinking time</a:t>
            </a:r>
            <a:endParaRPr kumimoji="1" lang="ja-JP" altLang="en-US" b="1"/>
          </a:p>
        </p:txBody>
      </p:sp>
      <p:pic>
        <p:nvPicPr>
          <p:cNvPr id="8" name="Picture 2" descr="Thinking time and brain clock 16389916 PNG">
            <a:extLst>
              <a:ext uri="{FF2B5EF4-FFF2-40B4-BE49-F238E27FC236}">
                <a16:creationId xmlns:a16="http://schemas.microsoft.com/office/drawing/2014/main" id="{E9E843CF-E6BC-457C-B24F-B69D382191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37"/>
          <a:stretch/>
        </p:blipFill>
        <p:spPr bwMode="auto">
          <a:xfrm>
            <a:off x="4365965" y="2086150"/>
            <a:ext cx="685165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77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a:blip r:embed="rId2"/>
          <a:stretch>
            <a:fillRect/>
          </a:stretch>
        </p:blipFill>
        <p:spPr>
          <a:xfrm>
            <a:off x="1463953" y="49699"/>
            <a:ext cx="9586668"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3.</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6257287" y="99398"/>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円形 6">
            <a:extLst>
              <a:ext uri="{FF2B5EF4-FFF2-40B4-BE49-F238E27FC236}">
                <a16:creationId xmlns:a16="http://schemas.microsoft.com/office/drawing/2014/main" id="{74AD14D3-5D65-47F8-B95F-2345102BF96F}"/>
              </a:ext>
            </a:extLst>
          </p:cNvPr>
          <p:cNvSpPr/>
          <p:nvPr/>
        </p:nvSpPr>
        <p:spPr>
          <a:xfrm>
            <a:off x="317500" y="1701800"/>
            <a:ext cx="5778500" cy="3124200"/>
          </a:xfrm>
          <a:prstGeom prst="wedgeEllipseCallout">
            <a:avLst>
              <a:gd name="adj1" fmla="val 59607"/>
              <a:gd name="adj2" fmla="val -407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rPr>
              <a:t>WHAT’S THIS?</a:t>
            </a:r>
            <a:endParaRPr kumimoji="1" lang="ja-JP" altLang="en-US"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endParaRPr>
          </a:p>
        </p:txBody>
      </p:sp>
    </p:spTree>
    <p:extLst>
      <p:ext uri="{BB962C8B-B14F-4D97-AF65-F5344CB8AC3E}">
        <p14:creationId xmlns:p14="http://schemas.microsoft.com/office/powerpoint/2010/main" val="3302824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rotWithShape="1">
          <a:blip r:embed="rId2"/>
          <a:srcRect l="50000" r="24203"/>
          <a:stretch/>
        </p:blipFill>
        <p:spPr>
          <a:xfrm>
            <a:off x="8873487" y="0"/>
            <a:ext cx="2473047"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3.</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8873486" y="0"/>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0240F2A7-9F79-4CA6-9DFC-4711FB29CC53}"/>
              </a:ext>
            </a:extLst>
          </p:cNvPr>
          <p:cNvSpPr>
            <a:spLocks noGrp="1"/>
          </p:cNvSpPr>
          <p:nvPr>
            <p:ph type="title"/>
          </p:nvPr>
        </p:nvSpPr>
        <p:spPr>
          <a:xfrm>
            <a:off x="2147196" y="646334"/>
            <a:ext cx="6032500" cy="1325563"/>
          </a:xfrm>
        </p:spPr>
        <p:txBody>
          <a:bodyPr>
            <a:normAutofit/>
          </a:bodyPr>
          <a:lstStyle/>
          <a:p>
            <a:pPr algn="ctr"/>
            <a:r>
              <a:rPr kumimoji="1" lang="en-US" altLang="ja-JP" b="1"/>
              <a:t>2 minutes thinking time</a:t>
            </a:r>
            <a:endParaRPr kumimoji="1" lang="ja-JP" altLang="en-US" b="1"/>
          </a:p>
        </p:txBody>
      </p:sp>
      <p:pic>
        <p:nvPicPr>
          <p:cNvPr id="8" name="Picture 2" descr="Thinking time and brain clock 16389916 PNG">
            <a:extLst>
              <a:ext uri="{FF2B5EF4-FFF2-40B4-BE49-F238E27FC236}">
                <a16:creationId xmlns:a16="http://schemas.microsoft.com/office/drawing/2014/main" id="{6775E021-87DF-4375-A266-812E12635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37"/>
          <a:stretch/>
        </p:blipFill>
        <p:spPr bwMode="auto">
          <a:xfrm>
            <a:off x="1668111" y="1641650"/>
            <a:ext cx="685165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902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a:blip r:embed="rId2"/>
          <a:stretch>
            <a:fillRect/>
          </a:stretch>
        </p:blipFill>
        <p:spPr>
          <a:xfrm>
            <a:off x="1463953" y="49699"/>
            <a:ext cx="9586668"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4.</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8577574" y="49699"/>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円形 6">
            <a:extLst>
              <a:ext uri="{FF2B5EF4-FFF2-40B4-BE49-F238E27FC236}">
                <a16:creationId xmlns:a16="http://schemas.microsoft.com/office/drawing/2014/main" id="{6B059551-44BB-4ACC-8B95-9CCE55817E30}"/>
              </a:ext>
            </a:extLst>
          </p:cNvPr>
          <p:cNvSpPr/>
          <p:nvPr/>
        </p:nvSpPr>
        <p:spPr>
          <a:xfrm>
            <a:off x="1463953" y="1714500"/>
            <a:ext cx="5778500" cy="3124200"/>
          </a:xfrm>
          <a:prstGeom prst="wedgeEllipseCallout">
            <a:avLst>
              <a:gd name="adj1" fmla="val 87299"/>
              <a:gd name="adj2" fmla="val -2693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rPr>
              <a:t>WHAT’S THIS?</a:t>
            </a:r>
            <a:endParaRPr kumimoji="1" lang="ja-JP" altLang="en-US" sz="5400">
              <a:ln w="0"/>
              <a:solidFill>
                <a:schemeClr val="tx1"/>
              </a:solidFill>
              <a:effectLst>
                <a:outerShdw blurRad="38100" dist="19050" dir="2700000" algn="tl" rotWithShape="0">
                  <a:schemeClr val="dk1">
                    <a:alpha val="40000"/>
                  </a:schemeClr>
                </a:outerShdw>
              </a:effectLst>
              <a:latin typeface="Amasis MT Pro Black" panose="02040A04050005020304" pitchFamily="18" charset="0"/>
            </a:endParaRPr>
          </a:p>
        </p:txBody>
      </p:sp>
    </p:spTree>
    <p:extLst>
      <p:ext uri="{BB962C8B-B14F-4D97-AF65-F5344CB8AC3E}">
        <p14:creationId xmlns:p14="http://schemas.microsoft.com/office/powerpoint/2010/main" val="49458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0504F2-E5EC-436B-9081-80137D4FB8A6}"/>
              </a:ext>
            </a:extLst>
          </p:cNvPr>
          <p:cNvPicPr>
            <a:picLocks noChangeAspect="1"/>
          </p:cNvPicPr>
          <p:nvPr/>
        </p:nvPicPr>
        <p:blipFill rotWithShape="1">
          <a:blip r:embed="rId2"/>
          <a:srcRect l="74203"/>
          <a:stretch/>
        </p:blipFill>
        <p:spPr>
          <a:xfrm>
            <a:off x="8577573" y="49699"/>
            <a:ext cx="2473047" cy="6758602"/>
          </a:xfrm>
          <a:prstGeom prst="rect">
            <a:avLst/>
          </a:prstGeom>
        </p:spPr>
      </p:pic>
      <p:sp>
        <p:nvSpPr>
          <p:cNvPr id="6" name="正方形/長方形 5">
            <a:extLst>
              <a:ext uri="{FF2B5EF4-FFF2-40B4-BE49-F238E27FC236}">
                <a16:creationId xmlns:a16="http://schemas.microsoft.com/office/drawing/2014/main" id="{63B8F3F5-9928-4FF3-B9DE-AFDFB84CC1F6}"/>
              </a:ext>
            </a:extLst>
          </p:cNvPr>
          <p:cNvSpPr/>
          <p:nvPr/>
        </p:nvSpPr>
        <p:spPr>
          <a:xfrm>
            <a:off x="539815" y="440035"/>
            <a:ext cx="774571" cy="923330"/>
          </a:xfrm>
          <a:prstGeom prst="rect">
            <a:avLst/>
          </a:prstGeom>
          <a:solidFill>
            <a:srgbClr val="FFFF00"/>
          </a:solidFill>
        </p:spPr>
        <p:txBody>
          <a:bodyPr wrap="none" lIns="91440" tIns="45720" rIns="91440" bIns="45720">
            <a:spAutoFit/>
          </a:bodyPr>
          <a:lstStyle/>
          <a:p>
            <a:pPr algn="ctr"/>
            <a:r>
              <a:rPr lang="en-US" altLang="ja-JP" sz="5400" b="1" cap="none" spc="0">
                <a:ln w="0"/>
                <a:solidFill>
                  <a:schemeClr val="tx1"/>
                </a:solidFill>
                <a:effectLst>
                  <a:outerShdw blurRad="38100" dist="19050" dir="2700000" algn="tl" rotWithShape="0">
                    <a:schemeClr val="dk1">
                      <a:alpha val="40000"/>
                    </a:schemeClr>
                  </a:outerShdw>
                </a:effectLst>
              </a:rPr>
              <a:t>4.</a:t>
            </a:r>
            <a:endParaRPr lang="ja-JP" altLang="en-US" sz="5400" b="1" cap="none" spc="0">
              <a:ln w="0"/>
              <a:solidFill>
                <a:schemeClr val="tx1"/>
              </a:solidFill>
              <a:effectLst>
                <a:outerShdw blurRad="38100" dist="19050" dir="2700000" algn="tl" rotWithShape="0">
                  <a:schemeClr val="dk1">
                    <a:alpha val="40000"/>
                  </a:schemeClr>
                </a:outerShdw>
              </a:effectLst>
            </a:endParaRPr>
          </a:p>
        </p:txBody>
      </p:sp>
      <p:sp>
        <p:nvSpPr>
          <p:cNvPr id="2" name="正方形/長方形 1">
            <a:extLst>
              <a:ext uri="{FF2B5EF4-FFF2-40B4-BE49-F238E27FC236}">
                <a16:creationId xmlns:a16="http://schemas.microsoft.com/office/drawing/2014/main" id="{9A63708B-8F3D-4B3A-986E-14FCEE83937B}"/>
              </a:ext>
            </a:extLst>
          </p:cNvPr>
          <p:cNvSpPr/>
          <p:nvPr/>
        </p:nvSpPr>
        <p:spPr>
          <a:xfrm>
            <a:off x="8577574" y="49699"/>
            <a:ext cx="2473047" cy="675860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4C87052E-9E51-461F-9D48-5E2BA8B352E5}"/>
              </a:ext>
            </a:extLst>
          </p:cNvPr>
          <p:cNvSpPr>
            <a:spLocks noGrp="1"/>
          </p:cNvSpPr>
          <p:nvPr>
            <p:ph type="title"/>
          </p:nvPr>
        </p:nvSpPr>
        <p:spPr>
          <a:xfrm>
            <a:off x="2147196" y="646334"/>
            <a:ext cx="6032500" cy="1325563"/>
          </a:xfrm>
        </p:spPr>
        <p:txBody>
          <a:bodyPr>
            <a:normAutofit/>
          </a:bodyPr>
          <a:lstStyle/>
          <a:p>
            <a:pPr algn="ctr"/>
            <a:r>
              <a:rPr kumimoji="1" lang="en-US" altLang="ja-JP" b="1"/>
              <a:t>2 minutes thinking time</a:t>
            </a:r>
            <a:endParaRPr kumimoji="1" lang="ja-JP" altLang="en-US" b="1"/>
          </a:p>
        </p:txBody>
      </p:sp>
      <p:pic>
        <p:nvPicPr>
          <p:cNvPr id="8" name="Picture 2" descr="Thinking time and brain clock 16389916 PNG">
            <a:extLst>
              <a:ext uri="{FF2B5EF4-FFF2-40B4-BE49-F238E27FC236}">
                <a16:creationId xmlns:a16="http://schemas.microsoft.com/office/drawing/2014/main" id="{22688FEA-06FB-4F5B-878A-58786A07A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37"/>
          <a:stretch/>
        </p:blipFill>
        <p:spPr bwMode="auto">
          <a:xfrm>
            <a:off x="1668111" y="1641650"/>
            <a:ext cx="685165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91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Rectangle 174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ootball in goal print by Editors Choice | Posterlounge">
            <a:extLst>
              <a:ext uri="{FF2B5EF4-FFF2-40B4-BE49-F238E27FC236}">
                <a16:creationId xmlns:a16="http://schemas.microsoft.com/office/drawing/2014/main" id="{01C21F07-80CF-4181-8110-25A6FEA8C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59" b="8187"/>
          <a:stretch/>
        </p:blipFill>
        <p:spPr bwMode="auto">
          <a:xfrm>
            <a:off x="-1504" y="0"/>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a:extLst>
              <a:ext uri="{FF2B5EF4-FFF2-40B4-BE49-F238E27FC236}">
                <a16:creationId xmlns:a16="http://schemas.microsoft.com/office/drawing/2014/main" id="{5D9B6BF9-C6FF-4529-8717-10730D7326F0}"/>
              </a:ext>
            </a:extLst>
          </p:cNvPr>
          <p:cNvSpPr txBox="1">
            <a:spLocks/>
          </p:cNvSpPr>
          <p:nvPr/>
        </p:nvSpPr>
        <p:spPr>
          <a:xfrm>
            <a:off x="477981" y="3428999"/>
            <a:ext cx="9517781" cy="89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800">
                <a:highlight>
                  <a:srgbClr val="00FFFF"/>
                </a:highlight>
                <a:ea typeface="游ゴシック Light"/>
              </a:rPr>
              <a:t>UNIT GOAL             </a:t>
            </a:r>
            <a:endParaRPr lang="ja-JP" altLang="en-US" sz="4800">
              <a:highlight>
                <a:srgbClr val="00FFFF"/>
              </a:highlight>
              <a:ea typeface="游ゴシック Light" panose="020B0300000000000000" pitchFamily="34" charset="-128"/>
            </a:endParaRPr>
          </a:p>
        </p:txBody>
      </p:sp>
      <p:sp>
        <p:nvSpPr>
          <p:cNvPr id="2" name="TextBox 1">
            <a:extLst>
              <a:ext uri="{FF2B5EF4-FFF2-40B4-BE49-F238E27FC236}">
                <a16:creationId xmlns:a16="http://schemas.microsoft.com/office/drawing/2014/main" id="{1F85AD23-7EA9-41C4-75B1-7F8A36A16E6B}"/>
              </a:ext>
            </a:extLst>
          </p:cNvPr>
          <p:cNvSpPr txBox="1"/>
          <p:nvPr/>
        </p:nvSpPr>
        <p:spPr>
          <a:xfrm>
            <a:off x="2478506" y="4697663"/>
            <a:ext cx="8063830" cy="707886"/>
          </a:xfrm>
          <a:prstGeom prst="rect">
            <a:avLst/>
          </a:prstGeom>
          <a:solidFill>
            <a:schemeClr val="accent4">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dirty="0">
                <a:ea typeface="游ゴシック"/>
              </a:rPr>
              <a:t>ひんとくいずをつくりましょう</a:t>
            </a:r>
            <a:r>
              <a:rPr lang="en-US" sz="4000" b="1" dirty="0"/>
              <a:t>！</a:t>
            </a:r>
            <a:endParaRPr lang="en-US" sz="4000" b="1" dirty="0">
              <a:ea typeface="游ゴシック"/>
            </a:endParaRPr>
          </a:p>
        </p:txBody>
      </p:sp>
    </p:spTree>
    <p:extLst>
      <p:ext uri="{BB962C8B-B14F-4D97-AF65-F5344CB8AC3E}">
        <p14:creationId xmlns:p14="http://schemas.microsoft.com/office/powerpoint/2010/main" val="4064807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remium Vector | Colorful Music Note Icon . Musical Music Notes, Song,  Melody and Tune White Isolated">
            <a:extLst>
              <a:ext uri="{FF2B5EF4-FFF2-40B4-BE49-F238E27FC236}">
                <a16:creationId xmlns:a16="http://schemas.microsoft.com/office/drawing/2014/main" id="{5F1F8C2D-B1E4-4DA8-93D3-E056FD1A3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578" y="1087438"/>
            <a:ext cx="5962650"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DA78E88B-788A-4666-A241-67910C519BB3}"/>
              </a:ext>
            </a:extLst>
          </p:cNvPr>
          <p:cNvSpPr/>
          <p:nvPr/>
        </p:nvSpPr>
        <p:spPr>
          <a:xfrm>
            <a:off x="3849530" y="3827463"/>
            <a:ext cx="4924746" cy="923330"/>
          </a:xfrm>
          <a:prstGeom prst="rect">
            <a:avLst/>
          </a:prstGeom>
          <a:noFill/>
        </p:spPr>
        <p:txBody>
          <a:bodyPr wrap="none" lIns="91440" tIns="45720" rIns="91440" bIns="45720">
            <a:spAutoFit/>
          </a:bodyPr>
          <a:lstStyle/>
          <a:p>
            <a:pPr algn="ctr"/>
            <a:r>
              <a:rPr lang="en-US" altLang="ja-JP" sz="5400" b="1">
                <a:ln w="9525">
                  <a:solidFill>
                    <a:schemeClr val="bg1"/>
                  </a:solidFill>
                  <a:prstDash val="solid"/>
                </a:ln>
                <a:effectLst>
                  <a:outerShdw blurRad="12700" dist="38100" dir="2700000" algn="tl" rotWithShape="0">
                    <a:schemeClr val="bg1">
                      <a:lumMod val="50000"/>
                    </a:schemeClr>
                  </a:outerShdw>
                </a:effectLst>
              </a:rPr>
              <a:t>LET’S LISTEN</a:t>
            </a:r>
            <a:endParaRPr lang="ja-JP" alt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36237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istening - Free miscellaneous icons">
            <a:extLst>
              <a:ext uri="{FF2B5EF4-FFF2-40B4-BE49-F238E27FC236}">
                <a16:creationId xmlns:a16="http://schemas.microsoft.com/office/drawing/2014/main" id="{DC0C96DD-BB14-4889-985F-402388D02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736" y="203200"/>
            <a:ext cx="4838051" cy="48380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05F8F2E5-BF76-49E0-88BD-AEB775D5DFEE}"/>
              </a:ext>
            </a:extLst>
          </p:cNvPr>
          <p:cNvSpPr/>
          <p:nvPr/>
        </p:nvSpPr>
        <p:spPr>
          <a:xfrm>
            <a:off x="2451315" y="5393035"/>
            <a:ext cx="7739619" cy="923330"/>
          </a:xfrm>
          <a:prstGeom prst="rect">
            <a:avLst/>
          </a:prstGeom>
          <a:noFill/>
        </p:spPr>
        <p:txBody>
          <a:bodyPr wrap="none" lIns="91440" tIns="45720" rIns="91440" bIns="45720">
            <a:spAutoFit/>
          </a:bodyPr>
          <a:lstStyle/>
          <a:p>
            <a:pPr algn="ctr"/>
            <a:r>
              <a:rPr lang="en-US" altLang="ja-JP" sz="5400">
                <a:ln w="0"/>
                <a:effectLst>
                  <a:outerShdw blurRad="38100" dist="19050" dir="2700000" algn="tl" rotWithShape="0">
                    <a:schemeClr val="dk1">
                      <a:alpha val="40000"/>
                    </a:schemeClr>
                  </a:outerShdw>
                </a:effectLst>
              </a:rPr>
              <a:t>WHAT DID YOU HEAR?</a:t>
            </a:r>
            <a:endParaRPr lang="ja-JP" altLang="en-US" sz="5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31788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0706-441A-7F0D-795E-E3B1B9BB9EAA}"/>
              </a:ext>
            </a:extLst>
          </p:cNvPr>
          <p:cNvSpPr>
            <a:spLocks noGrp="1"/>
          </p:cNvSpPr>
          <p:nvPr>
            <p:ph type="title"/>
          </p:nvPr>
        </p:nvSpPr>
        <p:spPr>
          <a:xfrm>
            <a:off x="3900577" y="365125"/>
            <a:ext cx="7453223" cy="1339940"/>
          </a:xfrm>
        </p:spPr>
        <p:txBody>
          <a:bodyPr/>
          <a:lstStyle/>
          <a:p>
            <a:r>
              <a:rPr lang="ja-JP" altLang="en-US" b="1">
                <a:ea typeface="+mj-lt"/>
                <a:cs typeface="+mj-lt"/>
              </a:rPr>
              <a:t>これわなんですか</a:t>
            </a:r>
            <a:r>
              <a:rPr lang="en-US" b="1">
                <a:ea typeface="+mj-lt"/>
                <a:cs typeface="+mj-lt"/>
              </a:rPr>
              <a:t>？</a:t>
            </a:r>
            <a:endParaRPr lang="en-US" b="1">
              <a:ea typeface="游ゴシック Light"/>
            </a:endParaRPr>
          </a:p>
        </p:txBody>
      </p:sp>
      <p:sp>
        <p:nvSpPr>
          <p:cNvPr id="5" name="Title 1">
            <a:extLst>
              <a:ext uri="{FF2B5EF4-FFF2-40B4-BE49-F238E27FC236}">
                <a16:creationId xmlns:a16="http://schemas.microsoft.com/office/drawing/2014/main" id="{12686E10-C3FD-9406-BABB-1B7C69F2CA89}"/>
              </a:ext>
            </a:extLst>
          </p:cNvPr>
          <p:cNvSpPr txBox="1">
            <a:spLocks/>
          </p:cNvSpPr>
          <p:nvPr/>
        </p:nvSpPr>
        <p:spPr>
          <a:xfrm>
            <a:off x="4656826" y="1581449"/>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What's</a:t>
            </a:r>
            <a:endParaRPr lang="en-US"/>
          </a:p>
        </p:txBody>
      </p:sp>
      <p:sp>
        <p:nvSpPr>
          <p:cNvPr id="6" name="Title 1">
            <a:extLst>
              <a:ext uri="{FF2B5EF4-FFF2-40B4-BE49-F238E27FC236}">
                <a16:creationId xmlns:a16="http://schemas.microsoft.com/office/drawing/2014/main" id="{23F36A8F-46B3-F99A-7C6B-7A6573147C32}"/>
              </a:ext>
            </a:extLst>
          </p:cNvPr>
          <p:cNvSpPr txBox="1">
            <a:spLocks/>
          </p:cNvSpPr>
          <p:nvPr/>
        </p:nvSpPr>
        <p:spPr>
          <a:xfrm>
            <a:off x="6640901" y="1581448"/>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this?</a:t>
            </a:r>
            <a:endParaRPr lang="en-US"/>
          </a:p>
        </p:txBody>
      </p:sp>
    </p:spTree>
    <p:extLst>
      <p:ext uri="{BB962C8B-B14F-4D97-AF65-F5344CB8AC3E}">
        <p14:creationId xmlns:p14="http://schemas.microsoft.com/office/powerpoint/2010/main" val="197296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0706-441A-7F0D-795E-E3B1B9BB9EAA}"/>
              </a:ext>
            </a:extLst>
          </p:cNvPr>
          <p:cNvSpPr>
            <a:spLocks noGrp="1"/>
          </p:cNvSpPr>
          <p:nvPr>
            <p:ph type="title"/>
          </p:nvPr>
        </p:nvSpPr>
        <p:spPr>
          <a:xfrm>
            <a:off x="3900577" y="365125"/>
            <a:ext cx="7453223" cy="1339940"/>
          </a:xfrm>
        </p:spPr>
        <p:txBody>
          <a:bodyPr/>
          <a:lstStyle/>
          <a:p>
            <a:r>
              <a:rPr lang="ja-JP" altLang="en-US" b="1">
                <a:ea typeface="+mj-lt"/>
                <a:cs typeface="+mj-lt"/>
              </a:rPr>
              <a:t>これわなんですか</a:t>
            </a:r>
            <a:r>
              <a:rPr lang="en-US" b="1">
                <a:ea typeface="+mj-lt"/>
                <a:cs typeface="+mj-lt"/>
              </a:rPr>
              <a:t>？</a:t>
            </a:r>
            <a:endParaRPr lang="en-US" b="1">
              <a:ea typeface="游ゴシック Light"/>
            </a:endParaRPr>
          </a:p>
        </p:txBody>
      </p:sp>
      <p:sp>
        <p:nvSpPr>
          <p:cNvPr id="5" name="Title 1">
            <a:extLst>
              <a:ext uri="{FF2B5EF4-FFF2-40B4-BE49-F238E27FC236}">
                <a16:creationId xmlns:a16="http://schemas.microsoft.com/office/drawing/2014/main" id="{12686E10-C3FD-9406-BABB-1B7C69F2CA89}"/>
              </a:ext>
            </a:extLst>
          </p:cNvPr>
          <p:cNvSpPr txBox="1">
            <a:spLocks/>
          </p:cNvSpPr>
          <p:nvPr/>
        </p:nvSpPr>
        <p:spPr>
          <a:xfrm>
            <a:off x="4656826" y="1581449"/>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What's</a:t>
            </a:r>
            <a:endParaRPr lang="en-US"/>
          </a:p>
        </p:txBody>
      </p:sp>
      <p:sp>
        <p:nvSpPr>
          <p:cNvPr id="6" name="Title 1">
            <a:extLst>
              <a:ext uri="{FF2B5EF4-FFF2-40B4-BE49-F238E27FC236}">
                <a16:creationId xmlns:a16="http://schemas.microsoft.com/office/drawing/2014/main" id="{23F36A8F-46B3-F99A-7C6B-7A6573147C32}"/>
              </a:ext>
            </a:extLst>
          </p:cNvPr>
          <p:cNvSpPr txBox="1">
            <a:spLocks/>
          </p:cNvSpPr>
          <p:nvPr/>
        </p:nvSpPr>
        <p:spPr>
          <a:xfrm>
            <a:off x="6640901" y="1581448"/>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this?</a:t>
            </a:r>
            <a:endParaRPr lang="en-US"/>
          </a:p>
        </p:txBody>
      </p:sp>
    </p:spTree>
    <p:extLst>
      <p:ext uri="{BB962C8B-B14F-4D97-AF65-F5344CB8AC3E}">
        <p14:creationId xmlns:p14="http://schemas.microsoft.com/office/powerpoint/2010/main" val="64172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0706-441A-7F0D-795E-E3B1B9BB9EAA}"/>
              </a:ext>
            </a:extLst>
          </p:cNvPr>
          <p:cNvSpPr>
            <a:spLocks noGrp="1"/>
          </p:cNvSpPr>
          <p:nvPr>
            <p:ph type="title"/>
          </p:nvPr>
        </p:nvSpPr>
        <p:spPr>
          <a:xfrm>
            <a:off x="3900577" y="365125"/>
            <a:ext cx="7453223" cy="1339940"/>
          </a:xfrm>
        </p:spPr>
        <p:txBody>
          <a:bodyPr/>
          <a:lstStyle/>
          <a:p>
            <a:r>
              <a:rPr lang="ja-JP" altLang="en-US" b="1">
                <a:ea typeface="+mj-lt"/>
                <a:cs typeface="+mj-lt"/>
              </a:rPr>
              <a:t>これわなんですか</a:t>
            </a:r>
            <a:r>
              <a:rPr lang="en-US" b="1">
                <a:ea typeface="+mj-lt"/>
                <a:cs typeface="+mj-lt"/>
              </a:rPr>
              <a:t>？</a:t>
            </a:r>
            <a:endParaRPr lang="en-US" b="1">
              <a:ea typeface="游ゴシック Light"/>
            </a:endParaRPr>
          </a:p>
        </p:txBody>
      </p:sp>
      <p:sp>
        <p:nvSpPr>
          <p:cNvPr id="5" name="Title 1">
            <a:extLst>
              <a:ext uri="{FF2B5EF4-FFF2-40B4-BE49-F238E27FC236}">
                <a16:creationId xmlns:a16="http://schemas.microsoft.com/office/drawing/2014/main" id="{12686E10-C3FD-9406-BABB-1B7C69F2CA89}"/>
              </a:ext>
            </a:extLst>
          </p:cNvPr>
          <p:cNvSpPr txBox="1">
            <a:spLocks/>
          </p:cNvSpPr>
          <p:nvPr/>
        </p:nvSpPr>
        <p:spPr>
          <a:xfrm>
            <a:off x="4656826" y="1581449"/>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What's</a:t>
            </a:r>
            <a:endParaRPr lang="en-US"/>
          </a:p>
        </p:txBody>
      </p:sp>
      <p:sp>
        <p:nvSpPr>
          <p:cNvPr id="6" name="Title 1">
            <a:extLst>
              <a:ext uri="{FF2B5EF4-FFF2-40B4-BE49-F238E27FC236}">
                <a16:creationId xmlns:a16="http://schemas.microsoft.com/office/drawing/2014/main" id="{23F36A8F-46B3-F99A-7C6B-7A6573147C32}"/>
              </a:ext>
            </a:extLst>
          </p:cNvPr>
          <p:cNvSpPr txBox="1">
            <a:spLocks/>
          </p:cNvSpPr>
          <p:nvPr/>
        </p:nvSpPr>
        <p:spPr>
          <a:xfrm>
            <a:off x="6640901" y="1581448"/>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this?</a:t>
            </a:r>
            <a:endParaRPr lang="en-US"/>
          </a:p>
        </p:txBody>
      </p:sp>
      <p:pic>
        <p:nvPicPr>
          <p:cNvPr id="3" name="Picture 2" descr="Do you fancy a sandwich? – Ingliando">
            <a:extLst>
              <a:ext uri="{FF2B5EF4-FFF2-40B4-BE49-F238E27FC236}">
                <a16:creationId xmlns:a16="http://schemas.microsoft.com/office/drawing/2014/main" id="{236BD8E1-4274-66A8-3CC7-1AD18A3C969B}"/>
              </a:ext>
            </a:extLst>
          </p:cNvPr>
          <p:cNvPicPr>
            <a:picLocks noChangeAspect="1"/>
          </p:cNvPicPr>
          <p:nvPr/>
        </p:nvPicPr>
        <p:blipFill>
          <a:blip r:embed="rId2"/>
          <a:stretch>
            <a:fillRect/>
          </a:stretch>
        </p:blipFill>
        <p:spPr>
          <a:xfrm>
            <a:off x="4656018" y="2922378"/>
            <a:ext cx="3900757" cy="3284866"/>
          </a:xfrm>
          <a:prstGeom prst="rect">
            <a:avLst/>
          </a:prstGeom>
        </p:spPr>
      </p:pic>
      <p:sp>
        <p:nvSpPr>
          <p:cNvPr id="7" name="Title 1">
            <a:extLst>
              <a:ext uri="{FF2B5EF4-FFF2-40B4-BE49-F238E27FC236}">
                <a16:creationId xmlns:a16="http://schemas.microsoft.com/office/drawing/2014/main" id="{0FEC3E24-52CF-CED3-8DE0-6C508CE077CA}"/>
              </a:ext>
            </a:extLst>
          </p:cNvPr>
          <p:cNvSpPr txBox="1">
            <a:spLocks/>
          </p:cNvSpPr>
          <p:nvPr/>
        </p:nvSpPr>
        <p:spPr>
          <a:xfrm>
            <a:off x="2379452" y="4364906"/>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______</a:t>
            </a:r>
            <a:endParaRPr lang="en-US"/>
          </a:p>
        </p:txBody>
      </p:sp>
      <p:sp>
        <p:nvSpPr>
          <p:cNvPr id="9" name="Title 1">
            <a:extLst>
              <a:ext uri="{FF2B5EF4-FFF2-40B4-BE49-F238E27FC236}">
                <a16:creationId xmlns:a16="http://schemas.microsoft.com/office/drawing/2014/main" id="{3CB6018A-3C49-F48E-92F8-3FF84F70F460}"/>
              </a:ext>
            </a:extLst>
          </p:cNvPr>
          <p:cNvSpPr txBox="1">
            <a:spLocks/>
          </p:cNvSpPr>
          <p:nvPr/>
        </p:nvSpPr>
        <p:spPr>
          <a:xfrm>
            <a:off x="2373701" y="4359155"/>
            <a:ext cx="1989827" cy="1339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ea typeface="+mj-lt"/>
                <a:cs typeface="+mj-lt"/>
              </a:rPr>
              <a:t>It's a</a:t>
            </a:r>
            <a:endParaRPr lang="en-US"/>
          </a:p>
        </p:txBody>
      </p:sp>
    </p:spTree>
    <p:extLst>
      <p:ext uri="{BB962C8B-B14F-4D97-AF65-F5344CB8AC3E}">
        <p14:creationId xmlns:p14="http://schemas.microsoft.com/office/powerpoint/2010/main" val="385394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E4B88CC-C1C0-4072-875E-49713421F217}"/>
              </a:ext>
            </a:extLst>
          </p:cNvPr>
          <p:cNvPicPr>
            <a:picLocks noChangeAspect="1"/>
          </p:cNvPicPr>
          <p:nvPr/>
        </p:nvPicPr>
        <p:blipFill>
          <a:blip r:embed="rId2"/>
          <a:stretch>
            <a:fillRect/>
          </a:stretch>
        </p:blipFill>
        <p:spPr>
          <a:xfrm>
            <a:off x="2206248" y="1075488"/>
            <a:ext cx="8286750" cy="5782512"/>
          </a:xfrm>
          <a:prstGeom prst="rect">
            <a:avLst/>
          </a:prstGeom>
        </p:spPr>
      </p:pic>
      <p:pic>
        <p:nvPicPr>
          <p:cNvPr id="3074" name="Picture 2" descr="Writing - Free social media icons">
            <a:extLst>
              <a:ext uri="{FF2B5EF4-FFF2-40B4-BE49-F238E27FC236}">
                <a16:creationId xmlns:a16="http://schemas.microsoft.com/office/drawing/2014/main" id="{0359F349-32B3-4EE4-A1BA-80098F06A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1" y="123134"/>
            <a:ext cx="1904707" cy="1904707"/>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EC11CD7C-5CA1-499B-AF76-C42F06AB2DF0}"/>
              </a:ext>
            </a:extLst>
          </p:cNvPr>
          <p:cNvSpPr/>
          <p:nvPr/>
        </p:nvSpPr>
        <p:spPr>
          <a:xfrm>
            <a:off x="3699350" y="271463"/>
            <a:ext cx="4793300" cy="923330"/>
          </a:xfrm>
          <a:prstGeom prst="rect">
            <a:avLst/>
          </a:prstGeom>
          <a:noFill/>
        </p:spPr>
        <p:txBody>
          <a:bodyPr wrap="none" lIns="91440" tIns="45720" rIns="91440" bIns="45720">
            <a:spAutoFit/>
          </a:bodyPr>
          <a:lstStyle/>
          <a:p>
            <a:pPr algn="ctr"/>
            <a:r>
              <a:rPr lang="en-US" altLang="ja-JP" sz="5400" b="1">
                <a:ln w="9525">
                  <a:solidFill>
                    <a:schemeClr val="bg1"/>
                  </a:solidFill>
                  <a:prstDash val="solid"/>
                </a:ln>
                <a:effectLst>
                  <a:outerShdw blurRad="12700" dist="38100" dir="2700000" algn="tl" rotWithShape="0">
                    <a:schemeClr val="bg1">
                      <a:lumMod val="50000"/>
                    </a:schemeClr>
                  </a:outerShdw>
                </a:effectLst>
              </a:rPr>
              <a:t>It’s a________.</a:t>
            </a:r>
            <a:endParaRPr lang="ja-JP" alt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95602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正方形/長方形 1">
            <a:extLst>
              <a:ext uri="{FF2B5EF4-FFF2-40B4-BE49-F238E27FC236}">
                <a16:creationId xmlns:a16="http://schemas.microsoft.com/office/drawing/2014/main" id="{9EC9275B-9EBC-4DB9-9B23-27B1872A2F3F}"/>
              </a:ext>
            </a:extLst>
          </p:cNvPr>
          <p:cNvSpPr/>
          <p:nvPr/>
        </p:nvSpPr>
        <p:spPr>
          <a:xfrm>
            <a:off x="1524000" y="1293338"/>
            <a:ext cx="9144000" cy="3274592"/>
          </a:xfrm>
          <a:prstGeom prst="ellipse">
            <a:avLst/>
          </a:prstGeom>
        </p:spPr>
        <p:txBody>
          <a:bodyPr vert="horz" lIns="91440" tIns="45720" rIns="91440" bIns="45720" rtlCol="0" anchor="ctr">
            <a:normAutofit/>
          </a:bodyPr>
          <a:lstStyle/>
          <a:p>
            <a:pPr algn="ctr">
              <a:lnSpc>
                <a:spcPct val="90000"/>
              </a:lnSpc>
              <a:spcBef>
                <a:spcPct val="0"/>
              </a:spcBef>
              <a:spcAft>
                <a:spcPts val="600"/>
              </a:spcAft>
            </a:pPr>
            <a:r>
              <a:rPr lang="en-US" altLang="ja-JP" sz="7200" b="1" kern="1200">
                <a:ln w="9525">
                  <a:solidFill>
                    <a:schemeClr val="bg1"/>
                  </a:solidFill>
                  <a:prstDash val="solid"/>
                </a:ln>
                <a:solidFill>
                  <a:schemeClr val="tx1"/>
                </a:solidFill>
                <a:effectLst>
                  <a:outerShdw blurRad="12700" dist="38100" dir="2700000" algn="tl" rotWithShape="0">
                    <a:schemeClr val="bg1">
                      <a:lumMod val="50000"/>
                    </a:schemeClr>
                  </a:outerShdw>
                </a:effectLst>
                <a:latin typeface="+mj-lt"/>
                <a:ea typeface="+mj-ea"/>
                <a:cs typeface="+mj-cs"/>
              </a:rPr>
              <a:t>QUIZ TIME</a:t>
            </a:r>
            <a:endParaRPr lang="en-US" altLang="ja-JP" sz="7200" b="1" kern="1200" cap="none" spc="0">
              <a:ln w="9525">
                <a:solidFill>
                  <a:schemeClr val="bg1"/>
                </a:solidFill>
                <a:prstDash val="solid"/>
              </a:ln>
              <a:solidFill>
                <a:schemeClr val="tx1"/>
              </a:solidFill>
              <a:effectLst>
                <a:outerShdw blurRad="12700" dist="38100" dir="2700000" algn="tl" rotWithShape="0">
                  <a:schemeClr val="bg1">
                    <a:lumMod val="50000"/>
                  </a:schemeClr>
                </a:outerShdw>
              </a:effectLst>
              <a:latin typeface="+mj-lt"/>
              <a:ea typeface="+mj-ea"/>
              <a:cs typeface="+mj-cs"/>
            </a:endParaRPr>
          </a:p>
        </p:txBody>
      </p:sp>
      <p:cxnSp>
        <p:nvCxnSpPr>
          <p:cNvPr id="26" name="Straight Connector 2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601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744F-F5EE-43B9-828D-31C402752B02}"/>
              </a:ext>
            </a:extLst>
          </p:cNvPr>
          <p:cNvSpPr>
            <a:spLocks noGrp="1"/>
          </p:cNvSpPr>
          <p:nvPr>
            <p:ph type="ctrTitle"/>
          </p:nvPr>
        </p:nvSpPr>
        <p:spPr/>
        <p:txBody>
          <a:bodyPr/>
          <a:lstStyle/>
          <a:p>
            <a:r>
              <a:rPr lang="en-AU"/>
              <a:t>What’s this?</a:t>
            </a:r>
          </a:p>
        </p:txBody>
      </p:sp>
    </p:spTree>
    <p:extLst>
      <p:ext uri="{BB962C8B-B14F-4D97-AF65-F5344CB8AC3E}">
        <p14:creationId xmlns:p14="http://schemas.microsoft.com/office/powerpoint/2010/main" val="10941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D50194-50D3-42A6-B24F-B62C862FDEDD}"/>
              </a:ext>
            </a:extLst>
          </p:cNvPr>
          <p:cNvSpPr/>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a:ln w="0"/>
                <a:solidFill>
                  <a:schemeClr val="tx1"/>
                </a:solidFill>
                <a:effectLst>
                  <a:outerShdw blurRad="38100" dist="19050" dir="2700000" algn="tl" rotWithShape="0">
                    <a:schemeClr val="dk1">
                      <a:alpha val="40000"/>
                    </a:schemeClr>
                  </a:outerShdw>
                </a:effectLst>
                <a:latin typeface="+mj-lt"/>
                <a:ea typeface="+mj-ea"/>
                <a:cs typeface="+mj-cs"/>
              </a:rPr>
              <a:t>What’s this?</a:t>
            </a:r>
            <a:endParaRPr lang="en-US" sz="6600" b="0" kern="1200" cap="none" spc="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7B0F1601-580D-40E9-BB02-EE5CF34F2D3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837473B0-CC2E-450A-ABE3-18F120FF3D39}">
                <a1611:picAttrSrcUrl xmlns:a1611="http://schemas.microsoft.com/office/drawing/2016/11/main" r:id="rId4"/>
              </a:ext>
            </a:extLst>
          </a:blip>
          <a:stretch>
            <a:fillRect/>
          </a:stretch>
        </p:blipFill>
        <p:spPr>
          <a:xfrm>
            <a:off x="5134613" y="640080"/>
            <a:ext cx="6253981" cy="5550408"/>
          </a:xfrm>
          <a:prstGeom prst="rect">
            <a:avLst/>
          </a:prstGeom>
        </p:spPr>
      </p:pic>
    </p:spTree>
    <p:extLst>
      <p:ext uri="{BB962C8B-B14F-4D97-AF65-F5344CB8AC3E}">
        <p14:creationId xmlns:p14="http://schemas.microsoft.com/office/powerpoint/2010/main" val="345455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3327022-3263-4EEA-987A-8A2D8C7301FE}"/>
              </a:ext>
            </a:extLst>
          </p:cNvPr>
          <p:cNvSpPr/>
          <p:nvPr/>
        </p:nvSpPr>
        <p:spPr>
          <a:xfrm>
            <a:off x="7085532" y="640080"/>
            <a:ext cx="4196932"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n w="0"/>
                <a:effectLst>
                  <a:outerShdw blurRad="38100" dist="19050" dir="2700000" algn="tl" rotWithShape="0">
                    <a:schemeClr val="dk1">
                      <a:alpha val="40000"/>
                    </a:schemeClr>
                  </a:outerShdw>
                </a:effectLst>
                <a:latin typeface="+mj-lt"/>
                <a:ea typeface="+mj-ea"/>
                <a:cs typeface="+mj-cs"/>
              </a:rPr>
              <a:t>It’s a tree!</a:t>
            </a:r>
            <a:endParaRPr lang="en-US" sz="5400" b="0" cap="none" spc="0">
              <a:ln w="0"/>
              <a:effectLst>
                <a:outerShdw blurRad="38100" dist="19050" dir="2700000" algn="tl" rotWithShape="0">
                  <a:schemeClr val="dk1">
                    <a:alpha val="40000"/>
                  </a:schemeClr>
                </a:outerShdw>
              </a:effectLst>
              <a:latin typeface="+mj-lt"/>
              <a:ea typeface="+mj-ea"/>
              <a:cs typeface="+mj-cs"/>
            </a:endParaRPr>
          </a:p>
        </p:txBody>
      </p:sp>
      <p:pic>
        <p:nvPicPr>
          <p:cNvPr id="3" name="Picture 2" descr="Map&#10;&#10;Description automatically generated">
            <a:extLst>
              <a:ext uri="{FF2B5EF4-FFF2-40B4-BE49-F238E27FC236}">
                <a16:creationId xmlns:a16="http://schemas.microsoft.com/office/drawing/2014/main" id="{7B0F1601-580D-40E9-BB02-EE5CF34F2D31}"/>
              </a:ext>
            </a:extLst>
          </p:cNvPr>
          <p:cNvPicPr>
            <a:picLocks noChangeAspect="1"/>
          </p:cNvPicPr>
          <p:nvPr/>
        </p:nvPicPr>
        <p:blipFill>
          <a:blip r:embed="rId2">
            <a:extLst>
              <a:ext uri="{837473B0-CC2E-450A-ABE3-18F120FF3D39}">
                <a1611:picAttrSrcUrl xmlns:a1611="http://schemas.microsoft.com/office/drawing/2016/11/main" r:id="rId3"/>
              </a:ext>
            </a:extLst>
          </a:blip>
          <a:srcRect r="3" b="7967"/>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11"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18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5">
            <a:extLst>
              <a:ext uri="{FF2B5EF4-FFF2-40B4-BE49-F238E27FC236}">
                <a16:creationId xmlns:a16="http://schemas.microsoft.com/office/drawing/2014/main" id="{014B9A8D-C746-4500-8017-6952327DC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Japan: Travel tips for teachers and students - WorldStrides Australia">
            <a:extLst>
              <a:ext uri="{FF2B5EF4-FFF2-40B4-BE49-F238E27FC236}">
                <a16:creationId xmlns:a16="http://schemas.microsoft.com/office/drawing/2014/main" id="{1ED5343E-2636-4F4C-93EA-21573DA8C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20" r="-2" b="-2"/>
          <a:stretch/>
        </p:blipFill>
        <p:spPr bwMode="auto">
          <a:xfrm>
            <a:off x="198739" y="171717"/>
            <a:ext cx="5804105" cy="31674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pring in Japan: Okinawa, Tokyo, Yokohama, Kamakura &amp; Mount Fuji - 8 Days |  kimkim">
            <a:extLst>
              <a:ext uri="{FF2B5EF4-FFF2-40B4-BE49-F238E27FC236}">
                <a16:creationId xmlns:a16="http://schemas.microsoft.com/office/drawing/2014/main" id="{66395FAD-77A4-4E78-B0C7-1B15CB3EB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7850"/>
          <a:stretch/>
        </p:blipFill>
        <p:spPr bwMode="auto">
          <a:xfrm>
            <a:off x="6195373" y="171717"/>
            <a:ext cx="5797883" cy="3167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all Colors in Japan 2024: Best 8 Spots to See Japanese Maple Leaves (And  When to Visit) | LIVE JAPAN travel guide">
            <a:extLst>
              <a:ext uri="{FF2B5EF4-FFF2-40B4-BE49-F238E27FC236}">
                <a16:creationId xmlns:a16="http://schemas.microsoft.com/office/drawing/2014/main" id="{844435DC-DCF7-4C8F-B2DF-35C217F46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7078" r="-2" b="15692"/>
          <a:stretch/>
        </p:blipFill>
        <p:spPr bwMode="auto">
          <a:xfrm>
            <a:off x="192524" y="3598753"/>
            <a:ext cx="5804105" cy="27899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uide Trip Holiday to Japan During Winter">
            <a:extLst>
              <a:ext uri="{FF2B5EF4-FFF2-40B4-BE49-F238E27FC236}">
                <a16:creationId xmlns:a16="http://schemas.microsoft.com/office/drawing/2014/main" id="{B8E17986-86FA-4A38-86CB-7A8BAC8FA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0392" r="2" b="7520"/>
          <a:stretch/>
        </p:blipFill>
        <p:spPr bwMode="auto">
          <a:xfrm>
            <a:off x="6195372" y="3510858"/>
            <a:ext cx="5797883" cy="2789948"/>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56F25A78-4515-44D0-8D6C-A54665E940A8}"/>
              </a:ext>
            </a:extLst>
          </p:cNvPr>
          <p:cNvSpPr/>
          <p:nvPr/>
        </p:nvSpPr>
        <p:spPr>
          <a:xfrm>
            <a:off x="2428411" y="1913235"/>
            <a:ext cx="7614585" cy="2215991"/>
          </a:xfrm>
          <a:prstGeom prst="rect">
            <a:avLst/>
          </a:prstGeom>
          <a:noFill/>
        </p:spPr>
        <p:txBody>
          <a:bodyPr wrap="none" lIns="91440" tIns="45720" rIns="91440" bIns="45720">
            <a:spAutoFit/>
          </a:bodyPr>
          <a:lstStyle/>
          <a:p>
            <a:pPr algn="ctr"/>
            <a:r>
              <a:rPr lang="en-US" altLang="ja-JP" sz="1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SEASON</a:t>
            </a:r>
            <a:endParaRPr lang="ja-JP" altLang="en-US" sz="1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9" name="Rectangle 2">
            <a:extLst>
              <a:ext uri="{FF2B5EF4-FFF2-40B4-BE49-F238E27FC236}">
                <a16:creationId xmlns:a16="http://schemas.microsoft.com/office/drawing/2014/main" id="{FD657AAD-6F22-45ED-A110-EF8C2DD21F2C}"/>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6A4C18C2-2CAD-4A67-BFAD-57106ECA2167}"/>
              </a:ext>
            </a:extLst>
          </p:cNvPr>
          <p:cNvSpPr txBox="1"/>
          <p:nvPr/>
        </p:nvSpPr>
        <p:spPr>
          <a:xfrm>
            <a:off x="4572000" y="937820"/>
            <a:ext cx="3048000" cy="1200329"/>
          </a:xfrm>
          <a:prstGeom prst="rect">
            <a:avLst/>
          </a:prstGeom>
          <a:noFill/>
        </p:spPr>
        <p:txBody>
          <a:bodyPr wrap="square">
            <a:spAutoFit/>
          </a:bodyPr>
          <a:lstStyle/>
          <a:p>
            <a:r>
              <a:rPr lang="ja-JP" altLang="en-US" sz="7200" b="1" i="0" dirty="0">
                <a:solidFill>
                  <a:schemeClr val="bg1"/>
                </a:solidFill>
                <a:effectLst/>
                <a:highlight>
                  <a:srgbClr val="000000"/>
                </a:highlight>
                <a:latin typeface="Raleway" pitchFamily="2" charset="0"/>
              </a:rPr>
              <a:t>きせつ</a:t>
            </a:r>
            <a:endParaRPr lang="ja-JP" altLang="en-US" sz="7200" b="1" dirty="0">
              <a:solidFill>
                <a:schemeClr val="bg1"/>
              </a:solidFill>
              <a:highlight>
                <a:srgbClr val="000000"/>
              </a:highlight>
            </a:endParaRPr>
          </a:p>
        </p:txBody>
      </p:sp>
      <p:pic>
        <p:nvPicPr>
          <p:cNvPr id="2050" name="Picture 2" descr="Flag of Japan - Wikipedia">
            <a:extLst>
              <a:ext uri="{FF2B5EF4-FFF2-40B4-BE49-F238E27FC236}">
                <a16:creationId xmlns:a16="http://schemas.microsoft.com/office/drawing/2014/main" id="{F3A4F97D-A46D-4E1E-89C7-9BB9E8F62C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4576" y="375053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19FC1C2-8A3B-4A2B-88D6-25FAB4F7F8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0115" y="3744488"/>
            <a:ext cx="2628221" cy="175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25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8EFA31B-2D73-496F-99D5-169286FECA2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837473B0-CC2E-450A-ABE3-18F120FF3D39}">
                <a1611:picAttrSrcUrl xmlns:a1611="http://schemas.microsoft.com/office/drawing/2016/11/main" r:id="rId4"/>
              </a:ext>
            </a:extLst>
          </a:blip>
          <a:stretch>
            <a:fillRect/>
          </a:stretch>
        </p:blipFill>
        <p:spPr>
          <a:xfrm>
            <a:off x="3471145" y="929138"/>
            <a:ext cx="5249710" cy="4999724"/>
          </a:xfrm>
          <a:prstGeom prst="rect">
            <a:avLst/>
          </a:prstGeom>
        </p:spPr>
      </p:pic>
      <p:sp>
        <p:nvSpPr>
          <p:cNvPr id="4" name="Rectangle 3">
            <a:extLst>
              <a:ext uri="{FF2B5EF4-FFF2-40B4-BE49-F238E27FC236}">
                <a16:creationId xmlns:a16="http://schemas.microsoft.com/office/drawing/2014/main" id="{428D745B-0E66-42B4-8C63-AAFB1451355A}"/>
              </a:ext>
            </a:extLst>
          </p:cNvPr>
          <p:cNvSpPr/>
          <p:nvPr/>
        </p:nvSpPr>
        <p:spPr>
          <a:xfrm>
            <a:off x="408739" y="271760"/>
            <a:ext cx="4408579"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What’s this?</a:t>
            </a:r>
          </a:p>
        </p:txBody>
      </p:sp>
    </p:spTree>
    <p:extLst>
      <p:ext uri="{BB962C8B-B14F-4D97-AF65-F5344CB8AC3E}">
        <p14:creationId xmlns:p14="http://schemas.microsoft.com/office/powerpoint/2010/main" val="1349915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8EFA31B-2D73-496F-99D5-169286FECA2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69987" y="1597559"/>
            <a:ext cx="5249710" cy="4999724"/>
          </a:xfrm>
          <a:prstGeom prst="rect">
            <a:avLst/>
          </a:prstGeom>
        </p:spPr>
      </p:pic>
      <p:sp>
        <p:nvSpPr>
          <p:cNvPr id="4" name="Rectangle 3">
            <a:extLst>
              <a:ext uri="{FF2B5EF4-FFF2-40B4-BE49-F238E27FC236}">
                <a16:creationId xmlns:a16="http://schemas.microsoft.com/office/drawing/2014/main" id="{43DEA313-2598-4CD7-856C-32672D2AD056}"/>
              </a:ext>
            </a:extLst>
          </p:cNvPr>
          <p:cNvSpPr/>
          <p:nvPr/>
        </p:nvSpPr>
        <p:spPr>
          <a:xfrm>
            <a:off x="830299" y="116185"/>
            <a:ext cx="5951501"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It’s a strawberry!</a:t>
            </a:r>
          </a:p>
        </p:txBody>
      </p:sp>
    </p:spTree>
    <p:extLst>
      <p:ext uri="{BB962C8B-B14F-4D97-AF65-F5344CB8AC3E}">
        <p14:creationId xmlns:p14="http://schemas.microsoft.com/office/powerpoint/2010/main" val="2919632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dog&#10;&#10;Description automatically generated with low confidence">
            <a:extLst>
              <a:ext uri="{FF2B5EF4-FFF2-40B4-BE49-F238E27FC236}">
                <a16:creationId xmlns:a16="http://schemas.microsoft.com/office/drawing/2014/main" id="{C456EA6F-6EE3-40EB-9333-412309A86C2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837473B0-CC2E-450A-ABE3-18F120FF3D39}">
                <a1611:picAttrSrcUrl xmlns:a1611="http://schemas.microsoft.com/office/drawing/2016/11/main" r:id="rId4"/>
              </a:ext>
            </a:extLst>
          </a:blip>
          <a:stretch>
            <a:fillRect/>
          </a:stretch>
        </p:blipFill>
        <p:spPr>
          <a:xfrm>
            <a:off x="4596933" y="1340284"/>
            <a:ext cx="6340239" cy="4913856"/>
          </a:xfrm>
          <a:prstGeom prst="rect">
            <a:avLst/>
          </a:prstGeom>
        </p:spPr>
      </p:pic>
      <p:sp>
        <p:nvSpPr>
          <p:cNvPr id="4" name="Rectangle 3">
            <a:extLst>
              <a:ext uri="{FF2B5EF4-FFF2-40B4-BE49-F238E27FC236}">
                <a16:creationId xmlns:a16="http://schemas.microsoft.com/office/drawing/2014/main" id="{B20F5B7C-3556-47A0-979A-15A9E71002C7}"/>
              </a:ext>
            </a:extLst>
          </p:cNvPr>
          <p:cNvSpPr/>
          <p:nvPr/>
        </p:nvSpPr>
        <p:spPr>
          <a:xfrm>
            <a:off x="723578" y="232288"/>
            <a:ext cx="4404604"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What’s this?</a:t>
            </a:r>
          </a:p>
        </p:txBody>
      </p:sp>
    </p:spTree>
    <p:extLst>
      <p:ext uri="{BB962C8B-B14F-4D97-AF65-F5344CB8AC3E}">
        <p14:creationId xmlns:p14="http://schemas.microsoft.com/office/powerpoint/2010/main" val="4278669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dog&#10;&#10;Description automatically generated with low confidence">
            <a:extLst>
              <a:ext uri="{FF2B5EF4-FFF2-40B4-BE49-F238E27FC236}">
                <a16:creationId xmlns:a16="http://schemas.microsoft.com/office/drawing/2014/main" id="{C456EA6F-6EE3-40EB-9333-412309A86C2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25880" y="1340284"/>
            <a:ext cx="6340239" cy="4913856"/>
          </a:xfrm>
          <a:prstGeom prst="rect">
            <a:avLst/>
          </a:prstGeom>
        </p:spPr>
      </p:pic>
      <p:sp>
        <p:nvSpPr>
          <p:cNvPr id="4" name="Rectangle 3">
            <a:extLst>
              <a:ext uri="{FF2B5EF4-FFF2-40B4-BE49-F238E27FC236}">
                <a16:creationId xmlns:a16="http://schemas.microsoft.com/office/drawing/2014/main" id="{2B58CB04-0821-4925-BAC7-7C969B094F4E}"/>
              </a:ext>
            </a:extLst>
          </p:cNvPr>
          <p:cNvSpPr/>
          <p:nvPr/>
        </p:nvSpPr>
        <p:spPr>
          <a:xfrm>
            <a:off x="643900" y="232288"/>
            <a:ext cx="4116063"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It’s a horse!</a:t>
            </a:r>
          </a:p>
        </p:txBody>
      </p:sp>
    </p:spTree>
    <p:extLst>
      <p:ext uri="{BB962C8B-B14F-4D97-AF65-F5344CB8AC3E}">
        <p14:creationId xmlns:p14="http://schemas.microsoft.com/office/powerpoint/2010/main" val="2664512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06045-89C5-4C29-BC29-62E09AEB521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837473B0-CC2E-450A-ABE3-18F120FF3D39}">
                <a1611:picAttrSrcUrl xmlns:a1611="http://schemas.microsoft.com/office/drawing/2016/11/main" r:id="rId4"/>
              </a:ext>
            </a:extLst>
          </a:blip>
          <a:stretch>
            <a:fillRect/>
          </a:stretch>
        </p:blipFill>
        <p:spPr>
          <a:xfrm>
            <a:off x="2787580" y="0"/>
            <a:ext cx="6616840" cy="6858000"/>
          </a:xfrm>
          <a:prstGeom prst="rect">
            <a:avLst/>
          </a:prstGeom>
        </p:spPr>
      </p:pic>
      <p:sp>
        <p:nvSpPr>
          <p:cNvPr id="4" name="TextBox 3">
            <a:extLst>
              <a:ext uri="{FF2B5EF4-FFF2-40B4-BE49-F238E27FC236}">
                <a16:creationId xmlns:a16="http://schemas.microsoft.com/office/drawing/2014/main" id="{5DFC28C0-9236-41A6-ACB3-F234B2EB8A33}"/>
              </a:ext>
            </a:extLst>
          </p:cNvPr>
          <p:cNvSpPr txBox="1"/>
          <p:nvPr/>
        </p:nvSpPr>
        <p:spPr>
          <a:xfrm>
            <a:off x="2787580" y="6858000"/>
            <a:ext cx="6616840" cy="230832"/>
          </a:xfrm>
          <a:prstGeom prst="rect">
            <a:avLst/>
          </a:prstGeom>
          <a:noFill/>
        </p:spPr>
        <p:txBody>
          <a:bodyPr wrap="square" rtlCol="0">
            <a:spAutoFit/>
          </a:bodyPr>
          <a:lstStyle/>
          <a:p>
            <a:r>
              <a:rPr lang="en-AU" sz="900">
                <a:hlinkClick r:id="rId4" tooltip="https://www.freepngimg.com/png/34841-owl-picture"/>
              </a:rPr>
              <a:t>This Photo</a:t>
            </a:r>
            <a:r>
              <a:rPr lang="en-AU" sz="900"/>
              <a:t> by Unknown Author is licensed under </a:t>
            </a:r>
            <a:r>
              <a:rPr lang="en-AU" sz="900">
                <a:hlinkClick r:id="rId5" tooltip="https://creativecommons.org/licenses/by-nc/3.0/"/>
              </a:rPr>
              <a:t>CC BY-NC</a:t>
            </a:r>
            <a:endParaRPr lang="en-AU" sz="900"/>
          </a:p>
        </p:txBody>
      </p:sp>
      <p:sp>
        <p:nvSpPr>
          <p:cNvPr id="7" name="Rectangle 6">
            <a:extLst>
              <a:ext uri="{FF2B5EF4-FFF2-40B4-BE49-F238E27FC236}">
                <a16:creationId xmlns:a16="http://schemas.microsoft.com/office/drawing/2014/main" id="{98D852A5-BDEA-4AFF-9D36-7979816C8D2D}"/>
              </a:ext>
            </a:extLst>
          </p:cNvPr>
          <p:cNvSpPr/>
          <p:nvPr/>
        </p:nvSpPr>
        <p:spPr>
          <a:xfrm>
            <a:off x="271027" y="347960"/>
            <a:ext cx="4404604"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What’s this?</a:t>
            </a:r>
          </a:p>
        </p:txBody>
      </p:sp>
    </p:spTree>
    <p:extLst>
      <p:ext uri="{BB962C8B-B14F-4D97-AF65-F5344CB8AC3E}">
        <p14:creationId xmlns:p14="http://schemas.microsoft.com/office/powerpoint/2010/main" val="636889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06045-89C5-4C29-BC29-62E09AEB52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87580" y="0"/>
            <a:ext cx="6616840" cy="6858000"/>
          </a:xfrm>
          <a:prstGeom prst="rect">
            <a:avLst/>
          </a:prstGeom>
        </p:spPr>
      </p:pic>
      <p:sp>
        <p:nvSpPr>
          <p:cNvPr id="4" name="TextBox 3">
            <a:extLst>
              <a:ext uri="{FF2B5EF4-FFF2-40B4-BE49-F238E27FC236}">
                <a16:creationId xmlns:a16="http://schemas.microsoft.com/office/drawing/2014/main" id="{5DFC28C0-9236-41A6-ACB3-F234B2EB8A33}"/>
              </a:ext>
            </a:extLst>
          </p:cNvPr>
          <p:cNvSpPr txBox="1"/>
          <p:nvPr/>
        </p:nvSpPr>
        <p:spPr>
          <a:xfrm>
            <a:off x="2787580" y="6858000"/>
            <a:ext cx="6616840" cy="230832"/>
          </a:xfrm>
          <a:prstGeom prst="rect">
            <a:avLst/>
          </a:prstGeom>
          <a:noFill/>
        </p:spPr>
        <p:txBody>
          <a:bodyPr wrap="square" rtlCol="0">
            <a:spAutoFit/>
          </a:bodyPr>
          <a:lstStyle/>
          <a:p>
            <a:r>
              <a:rPr lang="en-AU" sz="900">
                <a:hlinkClick r:id="rId3" tooltip="https://www.freepngimg.com/png/34841-owl-picture"/>
              </a:rPr>
              <a:t>This Photo</a:t>
            </a:r>
            <a:r>
              <a:rPr lang="en-AU" sz="900"/>
              <a:t> by Unknown Author is licensed under </a:t>
            </a:r>
            <a:r>
              <a:rPr lang="en-AU" sz="900">
                <a:hlinkClick r:id="rId4" tooltip="https://creativecommons.org/licenses/by-nc/3.0/"/>
              </a:rPr>
              <a:t>CC BY-NC</a:t>
            </a:r>
            <a:endParaRPr lang="en-AU" sz="900"/>
          </a:p>
        </p:txBody>
      </p:sp>
      <p:sp>
        <p:nvSpPr>
          <p:cNvPr id="5" name="Rectangle 4">
            <a:extLst>
              <a:ext uri="{FF2B5EF4-FFF2-40B4-BE49-F238E27FC236}">
                <a16:creationId xmlns:a16="http://schemas.microsoft.com/office/drawing/2014/main" id="{B9588188-3F49-401F-AB1E-8AD31274FA8A}"/>
              </a:ext>
            </a:extLst>
          </p:cNvPr>
          <p:cNvSpPr/>
          <p:nvPr/>
        </p:nvSpPr>
        <p:spPr>
          <a:xfrm>
            <a:off x="211736" y="347960"/>
            <a:ext cx="3862789"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It’s an owl!</a:t>
            </a:r>
          </a:p>
        </p:txBody>
      </p:sp>
    </p:spTree>
    <p:extLst>
      <p:ext uri="{BB962C8B-B14F-4D97-AF65-F5344CB8AC3E}">
        <p14:creationId xmlns:p14="http://schemas.microsoft.com/office/powerpoint/2010/main" val="409456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742FC75-5F48-4E62-81FD-7A8317F3AC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837473B0-CC2E-450A-ABE3-18F120FF3D39}">
                <a1611:picAttrSrcUrl xmlns:a1611="http://schemas.microsoft.com/office/drawing/2016/11/main" r:id="rId4"/>
              </a:ext>
            </a:extLst>
          </a:blip>
          <a:stretch>
            <a:fillRect/>
          </a:stretch>
        </p:blipFill>
        <p:spPr>
          <a:xfrm>
            <a:off x="3341600" y="886919"/>
            <a:ext cx="5508799" cy="5084162"/>
          </a:xfrm>
          <a:prstGeom prst="rect">
            <a:avLst/>
          </a:prstGeom>
        </p:spPr>
      </p:pic>
      <p:sp>
        <p:nvSpPr>
          <p:cNvPr id="4" name="Rectangle 3">
            <a:extLst>
              <a:ext uri="{FF2B5EF4-FFF2-40B4-BE49-F238E27FC236}">
                <a16:creationId xmlns:a16="http://schemas.microsoft.com/office/drawing/2014/main" id="{0D78361E-6370-49B7-80E4-3C2D3299AA56}"/>
              </a:ext>
            </a:extLst>
          </p:cNvPr>
          <p:cNvSpPr/>
          <p:nvPr/>
        </p:nvSpPr>
        <p:spPr>
          <a:xfrm>
            <a:off x="512327" y="332921"/>
            <a:ext cx="4404604"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What’s this?</a:t>
            </a:r>
          </a:p>
        </p:txBody>
      </p:sp>
    </p:spTree>
    <p:extLst>
      <p:ext uri="{BB962C8B-B14F-4D97-AF65-F5344CB8AC3E}">
        <p14:creationId xmlns:p14="http://schemas.microsoft.com/office/powerpoint/2010/main" val="712340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742FC75-5F48-4E62-81FD-7A8317F3AC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41600" y="886919"/>
            <a:ext cx="5508799" cy="5084162"/>
          </a:xfrm>
          <a:prstGeom prst="rect">
            <a:avLst/>
          </a:prstGeom>
        </p:spPr>
      </p:pic>
      <p:sp>
        <p:nvSpPr>
          <p:cNvPr id="4" name="Rectangle 3">
            <a:extLst>
              <a:ext uri="{FF2B5EF4-FFF2-40B4-BE49-F238E27FC236}">
                <a16:creationId xmlns:a16="http://schemas.microsoft.com/office/drawing/2014/main" id="{EA22B988-9E62-405F-9DCD-6634D6A0D973}"/>
              </a:ext>
            </a:extLst>
          </p:cNvPr>
          <p:cNvSpPr/>
          <p:nvPr/>
        </p:nvSpPr>
        <p:spPr>
          <a:xfrm>
            <a:off x="382455" y="347960"/>
            <a:ext cx="3521349"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rPr>
              <a:t>It’s a dog!</a:t>
            </a:r>
          </a:p>
        </p:txBody>
      </p:sp>
    </p:spTree>
    <p:extLst>
      <p:ext uri="{BB962C8B-B14F-4D97-AF65-F5344CB8AC3E}">
        <p14:creationId xmlns:p14="http://schemas.microsoft.com/office/powerpoint/2010/main" val="3747605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ystery Box">
            <a:extLst>
              <a:ext uri="{FF2B5EF4-FFF2-40B4-BE49-F238E27FC236}">
                <a16:creationId xmlns:a16="http://schemas.microsoft.com/office/drawing/2014/main" id="{CE3A19FC-B26F-42A0-AB82-A328E636F5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10" r="5478" b="13059"/>
          <a:stretch/>
        </p:blipFill>
        <p:spPr bwMode="auto">
          <a:xfrm>
            <a:off x="2326966" y="107719"/>
            <a:ext cx="7860465" cy="675028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363DEC99-F5AC-4DC0-ACFC-3C01DC1BA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651" y="107720"/>
            <a:ext cx="10587765" cy="664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0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3318"/>
                                        </p:tgtEl>
                                      </p:cBhvr>
                                    </p:animEffect>
                                    <p:set>
                                      <p:cBhvr>
                                        <p:cTn id="7" dur="1" fill="hold">
                                          <p:stCondLst>
                                            <p:cond delay="499"/>
                                          </p:stCondLst>
                                        </p:cTn>
                                        <p:tgtEl>
                                          <p:spTgt spid="13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1586970-CBB8-446F-B47C-DF2A6F855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DCDA2F-4A0F-4A66-BD2D-523D6F69D4FF}"/>
              </a:ext>
            </a:extLst>
          </p:cNvPr>
          <p:cNvSpPr txBox="1"/>
          <p:nvPr/>
        </p:nvSpPr>
        <p:spPr>
          <a:xfrm>
            <a:off x="3270250" y="6362184"/>
            <a:ext cx="6337300" cy="369332"/>
          </a:xfrm>
          <a:prstGeom prst="rect">
            <a:avLst/>
          </a:prstGeom>
          <a:noFill/>
        </p:spPr>
        <p:txBody>
          <a:bodyPr wrap="square">
            <a:spAutoFit/>
          </a:bodyPr>
          <a:lstStyle/>
          <a:p>
            <a:r>
              <a:rPr lang="en-US" altLang="ja-JP" dirty="0">
                <a:hlinkClick r:id="rId3"/>
              </a:rPr>
              <a:t>Random number selector 1-30 - Spin the wheel</a:t>
            </a:r>
            <a:endParaRPr lang="ja-JP" altLang="en-US" dirty="0"/>
          </a:p>
        </p:txBody>
      </p:sp>
      <p:sp>
        <p:nvSpPr>
          <p:cNvPr id="14" name="テキスト ボックス 13">
            <a:extLst>
              <a:ext uri="{FF2B5EF4-FFF2-40B4-BE49-F238E27FC236}">
                <a16:creationId xmlns:a16="http://schemas.microsoft.com/office/drawing/2014/main" id="{909E28A1-4279-46E4-81A2-FA7BF9675744}"/>
              </a:ext>
            </a:extLst>
          </p:cNvPr>
          <p:cNvSpPr txBox="1"/>
          <p:nvPr/>
        </p:nvSpPr>
        <p:spPr>
          <a:xfrm>
            <a:off x="0" y="6991412"/>
            <a:ext cx="6096000" cy="1754326"/>
          </a:xfrm>
          <a:prstGeom prst="rect">
            <a:avLst/>
          </a:prstGeom>
          <a:noFill/>
        </p:spPr>
        <p:txBody>
          <a:bodyPr wrap="square">
            <a:spAutoFit/>
          </a:bodyPr>
          <a:lstStyle/>
          <a:p>
            <a:pPr algn="l"/>
            <a:r>
              <a:rPr lang="en-US" altLang="ja-JP" b="0" i="0" dirty="0">
                <a:solidFill>
                  <a:srgbClr val="000000"/>
                </a:solidFill>
                <a:effectLst/>
                <a:latin typeface="Inter"/>
              </a:rPr>
              <a:t>Have the student touch the object. Have the other students ask "What's this?" If the student doesn't get it right away, you can have the other students can give hints related to color, shapes, size, etc. When the student finally gets it, you can have them say "I got it! It's a/an 〜."</a:t>
            </a:r>
          </a:p>
          <a:p>
            <a:pPr algn="l"/>
            <a:r>
              <a:rPr lang="en-US" altLang="ja-JP" b="0" i="0" dirty="0">
                <a:solidFill>
                  <a:srgbClr val="000000"/>
                </a:solidFill>
                <a:effectLst/>
                <a:latin typeface="Inter"/>
              </a:rPr>
              <a:t>You could also have the guessing student ask "Is it a/an〜?"</a:t>
            </a:r>
          </a:p>
        </p:txBody>
      </p:sp>
      <p:sp>
        <p:nvSpPr>
          <p:cNvPr id="2" name="Rectangle 1">
            <a:extLst>
              <a:ext uri="{FF2B5EF4-FFF2-40B4-BE49-F238E27FC236}">
                <a16:creationId xmlns:a16="http://schemas.microsoft.com/office/drawing/2014/main" id="{F9CCEF64-6707-4E28-8428-D518ACFD6105}"/>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 name="テキスト ボックス 16">
            <a:extLst>
              <a:ext uri="{FF2B5EF4-FFF2-40B4-BE49-F238E27FC236}">
                <a16:creationId xmlns:a16="http://schemas.microsoft.com/office/drawing/2014/main" id="{8CD0CB24-3197-73F8-C484-0A3D41208B40}"/>
              </a:ext>
            </a:extLst>
          </p:cNvPr>
          <p:cNvSpPr txBox="1"/>
          <p:nvPr/>
        </p:nvSpPr>
        <p:spPr>
          <a:xfrm>
            <a:off x="976460" y="1618408"/>
            <a:ext cx="8631090" cy="1200329"/>
          </a:xfrm>
          <a:prstGeom prst="rect">
            <a:avLst/>
          </a:prstGeom>
          <a:noFill/>
        </p:spPr>
        <p:txBody>
          <a:bodyPr wrap="square" lIns="91440" tIns="45720" rIns="91440" bIns="45720" anchor="t">
            <a:spAutoFit/>
          </a:bodyPr>
          <a:lstStyle/>
          <a:p>
            <a:r>
              <a:rPr lang="en-US" altLang="ja-JP" sz="7200" b="1" dirty="0">
                <a:solidFill>
                  <a:schemeClr val="bg1"/>
                </a:solidFill>
                <a:latin typeface="Inter"/>
                <a:ea typeface="游ゴシック"/>
              </a:rPr>
              <a:t>BLACK BOX</a:t>
            </a:r>
            <a:endParaRPr lang="en-US" sz="7200" b="1" dirty="0">
              <a:solidFill>
                <a:schemeClr val="bg1"/>
              </a:solidFill>
              <a:ea typeface="游ゴシック"/>
            </a:endParaRPr>
          </a:p>
        </p:txBody>
      </p:sp>
    </p:spTree>
    <p:extLst>
      <p:ext uri="{BB962C8B-B14F-4D97-AF65-F5344CB8AC3E}">
        <p14:creationId xmlns:p14="http://schemas.microsoft.com/office/powerpoint/2010/main" val="2862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Spring in Japan: Okinawa, Tokyo, Yokohama, Kamakura &amp; Mount Fuji - 8 Days |  kimkim">
            <a:extLst>
              <a:ext uri="{FF2B5EF4-FFF2-40B4-BE49-F238E27FC236}">
                <a16:creationId xmlns:a16="http://schemas.microsoft.com/office/drawing/2014/main" id="{51650C37-FC41-4ADC-82A3-966998411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51986B-D72F-45F9-AA77-72925694D48F}"/>
              </a:ext>
            </a:extLst>
          </p:cNvPr>
          <p:cNvSpPr txBox="1"/>
          <p:nvPr/>
        </p:nvSpPr>
        <p:spPr>
          <a:xfrm>
            <a:off x="787400" y="4570020"/>
            <a:ext cx="4127500" cy="1323439"/>
          </a:xfrm>
          <a:prstGeom prst="rect">
            <a:avLst/>
          </a:prstGeom>
          <a:noFill/>
        </p:spPr>
        <p:txBody>
          <a:bodyPr wrap="square">
            <a:spAutoFit/>
          </a:bodyPr>
          <a:lstStyle/>
          <a:p>
            <a:r>
              <a:rPr lang="ja-JP" altLang="en-US" sz="8000" b="1" i="0">
                <a:solidFill>
                  <a:schemeClr val="bg1"/>
                </a:solidFill>
                <a:effectLst/>
                <a:latin typeface="Raleway" pitchFamily="2" charset="0"/>
              </a:rPr>
              <a:t>きせつ</a:t>
            </a:r>
            <a:r>
              <a:rPr lang="en-US" altLang="ja-JP" sz="8000" b="1" i="0">
                <a:solidFill>
                  <a:schemeClr val="bg1"/>
                </a:solidFill>
                <a:effectLst/>
                <a:latin typeface="Raleway" pitchFamily="2" charset="0"/>
              </a:rPr>
              <a:t>?</a:t>
            </a:r>
            <a:endParaRPr lang="ja-JP" altLang="en-US" sz="8000" b="1">
              <a:solidFill>
                <a:schemeClr val="bg1"/>
              </a:solidFill>
            </a:endParaRPr>
          </a:p>
        </p:txBody>
      </p:sp>
      <p:sp>
        <p:nvSpPr>
          <p:cNvPr id="12" name="テキスト ボックス 11">
            <a:extLst>
              <a:ext uri="{FF2B5EF4-FFF2-40B4-BE49-F238E27FC236}">
                <a16:creationId xmlns:a16="http://schemas.microsoft.com/office/drawing/2014/main" id="{C564943F-1505-49C1-A393-B19EC9BD5AF2}"/>
              </a:ext>
            </a:extLst>
          </p:cNvPr>
          <p:cNvSpPr txBox="1"/>
          <p:nvPr/>
        </p:nvSpPr>
        <p:spPr>
          <a:xfrm>
            <a:off x="2000250" y="1497280"/>
            <a:ext cx="8629650" cy="2646878"/>
          </a:xfrm>
          <a:prstGeom prst="rect">
            <a:avLst/>
          </a:prstGeom>
          <a:noFill/>
        </p:spPr>
        <p:txBody>
          <a:bodyPr wrap="square">
            <a:spAutoFit/>
          </a:bodyPr>
          <a:lstStyle/>
          <a:p>
            <a:r>
              <a:rPr lang="en-US" altLang="ja-JP" sz="16600" b="1">
                <a:solidFill>
                  <a:schemeClr val="bg1"/>
                </a:solidFill>
                <a:latin typeface="Raleway" pitchFamily="2" charset="0"/>
              </a:rPr>
              <a:t>SPRING</a:t>
            </a:r>
            <a:endParaRPr lang="ja-JP" altLang="en-US" sz="16600" b="1">
              <a:solidFill>
                <a:schemeClr val="bg1"/>
              </a:solidFill>
            </a:endParaRPr>
          </a:p>
        </p:txBody>
      </p:sp>
    </p:spTree>
    <p:extLst>
      <p:ext uri="{BB962C8B-B14F-4D97-AF65-F5344CB8AC3E}">
        <p14:creationId xmlns:p14="http://schemas.microsoft.com/office/powerpoint/2010/main" val="376559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B02083D-1452-44B6-8EF0-58520C0428A9}"/>
              </a:ext>
            </a:extLst>
          </p:cNvPr>
          <p:cNvSpPr txBox="1"/>
          <p:nvPr/>
        </p:nvSpPr>
        <p:spPr>
          <a:xfrm>
            <a:off x="934278" y="2744639"/>
            <a:ext cx="5488345" cy="3139321"/>
          </a:xfrm>
          <a:prstGeom prst="rect">
            <a:avLst/>
          </a:prstGeom>
          <a:noFill/>
        </p:spPr>
        <p:txBody>
          <a:bodyPr wrap="square" rtlCol="0">
            <a:spAutoFit/>
          </a:bodyPr>
          <a:lstStyle/>
          <a:p>
            <a:r>
              <a:rPr kumimoji="1" lang="en-US" altLang="ja-JP" sz="6600" b="1" dirty="0">
                <a:solidFill>
                  <a:srgbClr val="0070C0"/>
                </a:solidFill>
                <a:latin typeface="Amasis MT Pro Black" panose="02040A04050005020304" pitchFamily="18" charset="0"/>
              </a:rPr>
              <a:t>It’s a _____.    </a:t>
            </a:r>
          </a:p>
          <a:p>
            <a:endParaRPr lang="en-US" altLang="ja-JP" sz="6600" b="1" dirty="0">
              <a:solidFill>
                <a:srgbClr val="0070C0"/>
              </a:solidFill>
              <a:latin typeface="Amasis MT Pro Black" panose="02040A04050005020304" pitchFamily="18" charset="0"/>
            </a:endParaRPr>
          </a:p>
          <a:p>
            <a:r>
              <a:rPr kumimoji="1" lang="en-US" altLang="ja-JP" sz="6600" b="1" dirty="0">
                <a:solidFill>
                  <a:srgbClr val="FF0000"/>
                </a:solidFill>
                <a:latin typeface="Amasis MT Pro Black" panose="02040A04050005020304" pitchFamily="18" charset="0"/>
              </a:rPr>
              <a:t>Hint please.</a:t>
            </a:r>
            <a:endParaRPr kumimoji="1" lang="ja-JP" altLang="en-US" sz="6600" b="1" dirty="0">
              <a:solidFill>
                <a:srgbClr val="FF0000"/>
              </a:solidFill>
              <a:latin typeface="Amasis MT Pro Black" panose="02040A04050005020304" pitchFamily="18" charset="0"/>
            </a:endParaRPr>
          </a:p>
        </p:txBody>
      </p:sp>
      <p:sp>
        <p:nvSpPr>
          <p:cNvPr id="7" name="テキスト ボックス 6">
            <a:extLst>
              <a:ext uri="{FF2B5EF4-FFF2-40B4-BE49-F238E27FC236}">
                <a16:creationId xmlns:a16="http://schemas.microsoft.com/office/drawing/2014/main" id="{13ADB337-D853-40F1-91FA-6DCD73AF2F0D}"/>
              </a:ext>
            </a:extLst>
          </p:cNvPr>
          <p:cNvSpPr txBox="1"/>
          <p:nvPr/>
        </p:nvSpPr>
        <p:spPr>
          <a:xfrm>
            <a:off x="727520" y="732345"/>
            <a:ext cx="6229871" cy="1107996"/>
          </a:xfrm>
          <a:prstGeom prst="rect">
            <a:avLst/>
          </a:prstGeom>
          <a:noFill/>
        </p:spPr>
        <p:txBody>
          <a:bodyPr wrap="square" rtlCol="0">
            <a:spAutoFit/>
          </a:bodyPr>
          <a:lstStyle/>
          <a:p>
            <a:r>
              <a:rPr kumimoji="1" lang="en-US" altLang="ja-JP" sz="6600" b="1" dirty="0">
                <a:latin typeface="Amasis MT Pro Black" panose="02040A04050005020304" pitchFamily="18" charset="0"/>
              </a:rPr>
              <a:t>What’s this?</a:t>
            </a:r>
            <a:endParaRPr kumimoji="1" lang="ja-JP" altLang="en-US" sz="6600" b="1" dirty="0">
              <a:latin typeface="Amasis MT Pro Black" panose="02040A04050005020304" pitchFamily="18" charset="0"/>
            </a:endParaRPr>
          </a:p>
        </p:txBody>
      </p:sp>
      <p:sp>
        <p:nvSpPr>
          <p:cNvPr id="10" name="テキスト ボックス 9">
            <a:extLst>
              <a:ext uri="{FF2B5EF4-FFF2-40B4-BE49-F238E27FC236}">
                <a16:creationId xmlns:a16="http://schemas.microsoft.com/office/drawing/2014/main" id="{0758A2DD-2D48-4AEA-B1EE-87C353BCDB56}"/>
              </a:ext>
            </a:extLst>
          </p:cNvPr>
          <p:cNvSpPr txBox="1"/>
          <p:nvPr/>
        </p:nvSpPr>
        <p:spPr>
          <a:xfrm>
            <a:off x="6096000" y="974040"/>
            <a:ext cx="6229871" cy="769441"/>
          </a:xfrm>
          <a:prstGeom prst="rect">
            <a:avLst/>
          </a:prstGeom>
          <a:noFill/>
        </p:spPr>
        <p:txBody>
          <a:bodyPr wrap="square" rtlCol="0">
            <a:spAutoFit/>
          </a:bodyPr>
          <a:lstStyle/>
          <a:p>
            <a:r>
              <a:rPr lang="ja-JP" altLang="en-US" sz="4400" dirty="0"/>
              <a:t>これ は なん です か？</a:t>
            </a:r>
            <a:endParaRPr kumimoji="1" lang="ja-JP" altLang="en-US" sz="4400" b="1"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37ABC4A6-1FD8-445D-B366-AB0F5E783030}"/>
              </a:ext>
            </a:extLst>
          </p:cNvPr>
          <p:cNvSpPr txBox="1"/>
          <p:nvPr/>
        </p:nvSpPr>
        <p:spPr>
          <a:xfrm>
            <a:off x="6422623" y="3044279"/>
            <a:ext cx="8176591" cy="769441"/>
          </a:xfrm>
          <a:prstGeom prst="rect">
            <a:avLst/>
          </a:prstGeom>
          <a:noFill/>
        </p:spPr>
        <p:txBody>
          <a:bodyPr wrap="square">
            <a:spAutoFit/>
          </a:bodyPr>
          <a:lstStyle/>
          <a:p>
            <a:r>
              <a:rPr lang="ja-JP" altLang="en-US" sz="4400" dirty="0"/>
              <a:t>これは</a:t>
            </a:r>
            <a:r>
              <a:rPr lang="en-US" altLang="ja-JP" sz="4400" dirty="0"/>
              <a:t>____</a:t>
            </a:r>
            <a:r>
              <a:rPr lang="ja-JP" altLang="en-US" sz="4400" dirty="0"/>
              <a:t>です。</a:t>
            </a:r>
          </a:p>
        </p:txBody>
      </p:sp>
      <p:sp>
        <p:nvSpPr>
          <p:cNvPr id="14" name="テキスト ボックス 13">
            <a:extLst>
              <a:ext uri="{FF2B5EF4-FFF2-40B4-BE49-F238E27FC236}">
                <a16:creationId xmlns:a16="http://schemas.microsoft.com/office/drawing/2014/main" id="{81FEE1A6-0AF9-4ABB-8AE2-206824570408}"/>
              </a:ext>
            </a:extLst>
          </p:cNvPr>
          <p:cNvSpPr txBox="1"/>
          <p:nvPr/>
        </p:nvSpPr>
        <p:spPr>
          <a:xfrm>
            <a:off x="6422623" y="5051523"/>
            <a:ext cx="7295320" cy="830997"/>
          </a:xfrm>
          <a:prstGeom prst="rect">
            <a:avLst/>
          </a:prstGeom>
          <a:noFill/>
        </p:spPr>
        <p:txBody>
          <a:bodyPr wrap="square">
            <a:spAutoFit/>
          </a:bodyPr>
          <a:lstStyle/>
          <a:p>
            <a:r>
              <a:rPr lang="ja-JP" altLang="en-US" sz="4800" dirty="0"/>
              <a:t>ヒントをください。</a:t>
            </a:r>
          </a:p>
        </p:txBody>
      </p:sp>
    </p:spTree>
    <p:extLst>
      <p:ext uri="{BB962C8B-B14F-4D97-AF65-F5344CB8AC3E}">
        <p14:creationId xmlns:p14="http://schemas.microsoft.com/office/powerpoint/2010/main" val="200684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F4EF77D-A208-4F60-ABEF-47AF37FC7CC7}"/>
              </a:ext>
            </a:extLst>
          </p:cNvPr>
          <p:cNvPicPr>
            <a:picLocks noChangeAspect="1"/>
          </p:cNvPicPr>
          <p:nvPr/>
        </p:nvPicPr>
        <p:blipFill rotWithShape="1">
          <a:blip r:embed="rId2"/>
          <a:srcRect l="12887" t="6604" r="20046" b="5203"/>
          <a:stretch/>
        </p:blipFill>
        <p:spPr>
          <a:xfrm>
            <a:off x="9660834" y="447630"/>
            <a:ext cx="2410838" cy="2064811"/>
          </a:xfrm>
          <a:prstGeom prst="rect">
            <a:avLst/>
          </a:prstGeom>
        </p:spPr>
      </p:pic>
      <p:pic>
        <p:nvPicPr>
          <p:cNvPr id="6" name="Picture 2">
            <a:extLst>
              <a:ext uri="{FF2B5EF4-FFF2-40B4-BE49-F238E27FC236}">
                <a16:creationId xmlns:a16="http://schemas.microsoft.com/office/drawing/2014/main" id="{8C1EFFFD-090C-41CA-A132-D1D4B9BDD9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19" t="22609" r="26630" b="15073"/>
          <a:stretch/>
        </p:blipFill>
        <p:spPr bwMode="auto">
          <a:xfrm>
            <a:off x="9930990" y="2709481"/>
            <a:ext cx="1870526" cy="134502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47C7FE9-BC8E-4B3F-A91F-7E4EAB4D96C5}"/>
              </a:ext>
            </a:extLst>
          </p:cNvPr>
          <p:cNvSpPr txBox="1"/>
          <p:nvPr/>
        </p:nvSpPr>
        <p:spPr>
          <a:xfrm>
            <a:off x="277240" y="37584"/>
            <a:ext cx="6092686" cy="584775"/>
          </a:xfrm>
          <a:prstGeom prst="rect">
            <a:avLst/>
          </a:prstGeom>
          <a:noFill/>
        </p:spPr>
        <p:txBody>
          <a:bodyPr wrap="square">
            <a:spAutoFit/>
          </a:bodyPr>
          <a:lstStyle/>
          <a:p>
            <a:r>
              <a:rPr lang="ja-JP" altLang="en-US" sz="3200" dirty="0"/>
              <a:t>みんな</a:t>
            </a:r>
            <a:r>
              <a:rPr lang="en-US" altLang="ja-JP" sz="3200" dirty="0"/>
              <a:t>: What’s this?</a:t>
            </a:r>
            <a:endParaRPr lang="ja-JP" altLang="en-US" sz="3200" dirty="0"/>
          </a:p>
        </p:txBody>
      </p:sp>
      <p:pic>
        <p:nvPicPr>
          <p:cNvPr id="9" name="Picture 2">
            <a:extLst>
              <a:ext uri="{FF2B5EF4-FFF2-40B4-BE49-F238E27FC236}">
                <a16:creationId xmlns:a16="http://schemas.microsoft.com/office/drawing/2014/main" id="{5B91A9B4-5EF5-4648-ADCA-AFB070D2C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30" t="22609" r="26630" b="24290"/>
          <a:stretch/>
        </p:blipFill>
        <p:spPr bwMode="auto">
          <a:xfrm>
            <a:off x="926550" y="1013069"/>
            <a:ext cx="727095" cy="58477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EC8C286-452D-41CE-AF48-30D71C3D6061}"/>
              </a:ext>
            </a:extLst>
          </p:cNvPr>
          <p:cNvSpPr txBox="1"/>
          <p:nvPr/>
        </p:nvSpPr>
        <p:spPr>
          <a:xfrm>
            <a:off x="1628960" y="978776"/>
            <a:ext cx="6700031" cy="584775"/>
          </a:xfrm>
          <a:prstGeom prst="rect">
            <a:avLst/>
          </a:prstGeom>
          <a:noFill/>
        </p:spPr>
        <p:txBody>
          <a:bodyPr wrap="square">
            <a:spAutoFit/>
          </a:bodyPr>
          <a:lstStyle/>
          <a:p>
            <a:r>
              <a:rPr lang="en-US" altLang="ja-JP" sz="3200" dirty="0"/>
              <a:t>: It’s a </a:t>
            </a:r>
            <a:r>
              <a:rPr lang="en-US" altLang="ja-JP" sz="2400" dirty="0"/>
              <a:t>________. (</a:t>
            </a:r>
            <a:r>
              <a:rPr lang="ja-JP" altLang="en-US" sz="2400" dirty="0"/>
              <a:t>にほんごはだいじょうぶ</a:t>
            </a:r>
            <a:r>
              <a:rPr lang="en-US" altLang="ja-JP" sz="2400" dirty="0"/>
              <a:t>)</a:t>
            </a:r>
            <a:endParaRPr lang="ja-JP" altLang="en-US" sz="3200" dirty="0"/>
          </a:p>
        </p:txBody>
      </p:sp>
      <p:sp>
        <p:nvSpPr>
          <p:cNvPr id="12" name="テキスト ボックス 11">
            <a:extLst>
              <a:ext uri="{FF2B5EF4-FFF2-40B4-BE49-F238E27FC236}">
                <a16:creationId xmlns:a16="http://schemas.microsoft.com/office/drawing/2014/main" id="{BBEE3335-32DD-46E4-AFE3-D16AF70DB36D}"/>
              </a:ext>
            </a:extLst>
          </p:cNvPr>
          <p:cNvSpPr txBox="1"/>
          <p:nvPr/>
        </p:nvSpPr>
        <p:spPr>
          <a:xfrm>
            <a:off x="277240" y="622359"/>
            <a:ext cx="6092686" cy="369332"/>
          </a:xfrm>
          <a:prstGeom prst="rect">
            <a:avLst/>
          </a:prstGeom>
          <a:noFill/>
        </p:spPr>
        <p:txBody>
          <a:bodyPr wrap="square">
            <a:spAutoFit/>
          </a:bodyPr>
          <a:lstStyle/>
          <a:p>
            <a:r>
              <a:rPr lang="ja-JP" altLang="en-US" dirty="0">
                <a:highlight>
                  <a:srgbClr val="FFFF00"/>
                </a:highlight>
              </a:rPr>
              <a:t>もし こたえ を しっている なら</a:t>
            </a:r>
          </a:p>
        </p:txBody>
      </p:sp>
      <p:sp>
        <p:nvSpPr>
          <p:cNvPr id="14" name="テキスト ボックス 13">
            <a:extLst>
              <a:ext uri="{FF2B5EF4-FFF2-40B4-BE49-F238E27FC236}">
                <a16:creationId xmlns:a16="http://schemas.microsoft.com/office/drawing/2014/main" id="{82CBDC04-6232-4452-8E79-4FED6ACB3258}"/>
              </a:ext>
            </a:extLst>
          </p:cNvPr>
          <p:cNvSpPr txBox="1"/>
          <p:nvPr/>
        </p:nvSpPr>
        <p:spPr>
          <a:xfrm>
            <a:off x="120328" y="1635558"/>
            <a:ext cx="6092686" cy="369332"/>
          </a:xfrm>
          <a:prstGeom prst="rect">
            <a:avLst/>
          </a:prstGeom>
          <a:noFill/>
        </p:spPr>
        <p:txBody>
          <a:bodyPr wrap="square">
            <a:spAutoFit/>
          </a:bodyPr>
          <a:lstStyle/>
          <a:p>
            <a:r>
              <a:rPr lang="ja-JP" altLang="en-US" dirty="0">
                <a:highlight>
                  <a:srgbClr val="FF0000"/>
                </a:highlight>
              </a:rPr>
              <a:t>もし こたえ を しらない なら</a:t>
            </a:r>
          </a:p>
        </p:txBody>
      </p:sp>
      <p:sp>
        <p:nvSpPr>
          <p:cNvPr id="16" name="テキスト ボックス 15">
            <a:extLst>
              <a:ext uri="{FF2B5EF4-FFF2-40B4-BE49-F238E27FC236}">
                <a16:creationId xmlns:a16="http://schemas.microsoft.com/office/drawing/2014/main" id="{4AF345E8-909A-4103-8F98-0DBE38F284CD}"/>
              </a:ext>
            </a:extLst>
          </p:cNvPr>
          <p:cNvSpPr txBox="1"/>
          <p:nvPr/>
        </p:nvSpPr>
        <p:spPr>
          <a:xfrm>
            <a:off x="1674430" y="2038124"/>
            <a:ext cx="9481931" cy="584775"/>
          </a:xfrm>
          <a:prstGeom prst="rect">
            <a:avLst/>
          </a:prstGeom>
          <a:noFill/>
        </p:spPr>
        <p:txBody>
          <a:bodyPr wrap="square">
            <a:spAutoFit/>
          </a:bodyPr>
          <a:lstStyle/>
          <a:p>
            <a:r>
              <a:rPr lang="en-US" altLang="ja-JP" sz="3200" dirty="0"/>
              <a:t>: Hint, please.</a:t>
            </a:r>
            <a:endParaRPr lang="ja-JP" altLang="en-US" sz="3200" dirty="0"/>
          </a:p>
        </p:txBody>
      </p:sp>
      <p:sp>
        <p:nvSpPr>
          <p:cNvPr id="17" name="テキスト ボックス 16">
            <a:extLst>
              <a:ext uri="{FF2B5EF4-FFF2-40B4-BE49-F238E27FC236}">
                <a16:creationId xmlns:a16="http://schemas.microsoft.com/office/drawing/2014/main" id="{CDCCDDFA-EC45-4CE7-AE30-224029D5DBE9}"/>
              </a:ext>
            </a:extLst>
          </p:cNvPr>
          <p:cNvSpPr txBox="1"/>
          <p:nvPr/>
        </p:nvSpPr>
        <p:spPr>
          <a:xfrm>
            <a:off x="120328" y="2742038"/>
            <a:ext cx="9064487" cy="584775"/>
          </a:xfrm>
          <a:prstGeom prst="rect">
            <a:avLst/>
          </a:prstGeom>
          <a:noFill/>
        </p:spPr>
        <p:txBody>
          <a:bodyPr wrap="square">
            <a:spAutoFit/>
          </a:bodyPr>
          <a:lstStyle/>
          <a:p>
            <a:r>
              <a:rPr lang="ja-JP" altLang="en-US" sz="3200" dirty="0"/>
              <a:t>みんな</a:t>
            </a:r>
            <a:r>
              <a:rPr lang="en-US" altLang="ja-JP" sz="3200" dirty="0"/>
              <a:t>: (</a:t>
            </a:r>
            <a:r>
              <a:rPr lang="en-US" altLang="ja-JP" sz="3200" dirty="0">
                <a:highlight>
                  <a:srgbClr val="00FF00"/>
                </a:highlight>
              </a:rPr>
              <a:t>Hint 1</a:t>
            </a:r>
            <a:r>
              <a:rPr lang="en-US" altLang="ja-JP" sz="3200" dirty="0"/>
              <a:t>: category) It’s a________. </a:t>
            </a:r>
            <a:endParaRPr lang="ja-JP" altLang="en-US" sz="3200" dirty="0"/>
          </a:p>
        </p:txBody>
      </p:sp>
      <p:sp>
        <p:nvSpPr>
          <p:cNvPr id="18" name="テキスト ボックス 17">
            <a:extLst>
              <a:ext uri="{FF2B5EF4-FFF2-40B4-BE49-F238E27FC236}">
                <a16:creationId xmlns:a16="http://schemas.microsoft.com/office/drawing/2014/main" id="{4C623815-F000-45A3-940B-BE61E1484A3F}"/>
              </a:ext>
            </a:extLst>
          </p:cNvPr>
          <p:cNvSpPr txBox="1"/>
          <p:nvPr/>
        </p:nvSpPr>
        <p:spPr>
          <a:xfrm>
            <a:off x="172235" y="3429000"/>
            <a:ext cx="6092686" cy="369332"/>
          </a:xfrm>
          <a:prstGeom prst="rect">
            <a:avLst/>
          </a:prstGeom>
          <a:noFill/>
        </p:spPr>
        <p:txBody>
          <a:bodyPr wrap="square">
            <a:spAutoFit/>
          </a:bodyPr>
          <a:lstStyle/>
          <a:p>
            <a:r>
              <a:rPr lang="ja-JP" altLang="en-US" dirty="0">
                <a:highlight>
                  <a:srgbClr val="FF0000"/>
                </a:highlight>
              </a:rPr>
              <a:t>もし こたえ を しらない なら</a:t>
            </a:r>
          </a:p>
        </p:txBody>
      </p:sp>
      <p:sp>
        <p:nvSpPr>
          <p:cNvPr id="20" name="テキスト ボックス 19">
            <a:extLst>
              <a:ext uri="{FF2B5EF4-FFF2-40B4-BE49-F238E27FC236}">
                <a16:creationId xmlns:a16="http://schemas.microsoft.com/office/drawing/2014/main" id="{B8E16DBC-8E86-4C71-BB0F-0C02FA12DE10}"/>
              </a:ext>
            </a:extLst>
          </p:cNvPr>
          <p:cNvSpPr txBox="1"/>
          <p:nvPr/>
        </p:nvSpPr>
        <p:spPr>
          <a:xfrm>
            <a:off x="1674430" y="3864307"/>
            <a:ext cx="9481931" cy="584775"/>
          </a:xfrm>
          <a:prstGeom prst="rect">
            <a:avLst/>
          </a:prstGeom>
          <a:noFill/>
        </p:spPr>
        <p:txBody>
          <a:bodyPr wrap="square">
            <a:spAutoFit/>
          </a:bodyPr>
          <a:lstStyle/>
          <a:p>
            <a:r>
              <a:rPr lang="en-US" altLang="ja-JP" sz="3200" dirty="0"/>
              <a:t>: Hint, please.</a:t>
            </a:r>
            <a:endParaRPr lang="ja-JP" altLang="en-US" sz="3200" dirty="0"/>
          </a:p>
        </p:txBody>
      </p:sp>
      <p:sp>
        <p:nvSpPr>
          <p:cNvPr id="21" name="テキスト ボックス 20">
            <a:extLst>
              <a:ext uri="{FF2B5EF4-FFF2-40B4-BE49-F238E27FC236}">
                <a16:creationId xmlns:a16="http://schemas.microsoft.com/office/drawing/2014/main" id="{5FF01C91-871A-498A-8A66-7656F5D9F44C}"/>
              </a:ext>
            </a:extLst>
          </p:cNvPr>
          <p:cNvSpPr txBox="1"/>
          <p:nvPr/>
        </p:nvSpPr>
        <p:spPr>
          <a:xfrm>
            <a:off x="163998" y="4637667"/>
            <a:ext cx="9064487" cy="584775"/>
          </a:xfrm>
          <a:prstGeom prst="rect">
            <a:avLst/>
          </a:prstGeom>
          <a:noFill/>
        </p:spPr>
        <p:txBody>
          <a:bodyPr wrap="square">
            <a:spAutoFit/>
          </a:bodyPr>
          <a:lstStyle/>
          <a:p>
            <a:r>
              <a:rPr lang="ja-JP" altLang="en-US" sz="3200" dirty="0"/>
              <a:t>みんな</a:t>
            </a:r>
            <a:r>
              <a:rPr lang="en-US" altLang="ja-JP" sz="3200" dirty="0"/>
              <a:t>: (</a:t>
            </a:r>
            <a:r>
              <a:rPr lang="en-US" altLang="ja-JP" sz="3200" dirty="0">
                <a:highlight>
                  <a:srgbClr val="00FF00"/>
                </a:highlight>
              </a:rPr>
              <a:t>Hint 2</a:t>
            </a:r>
            <a:r>
              <a:rPr lang="en-US" altLang="ja-JP" sz="3200" dirty="0"/>
              <a:t>: color) It’s ________. </a:t>
            </a:r>
            <a:endParaRPr lang="ja-JP" altLang="en-US" sz="3200" dirty="0"/>
          </a:p>
        </p:txBody>
      </p:sp>
      <p:pic>
        <p:nvPicPr>
          <p:cNvPr id="22" name="Picture 2">
            <a:extLst>
              <a:ext uri="{FF2B5EF4-FFF2-40B4-BE49-F238E27FC236}">
                <a16:creationId xmlns:a16="http://schemas.microsoft.com/office/drawing/2014/main" id="{BCE4EC86-3AFF-41AC-9EF3-40A3BB0CF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30" t="22609" r="26630" b="24290"/>
          <a:stretch/>
        </p:blipFill>
        <p:spPr bwMode="auto">
          <a:xfrm>
            <a:off x="899875" y="2038124"/>
            <a:ext cx="727095" cy="5847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284BBD86-8AD6-41C5-9144-48581F5E1C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30" t="22609" r="26630" b="24290"/>
          <a:stretch/>
        </p:blipFill>
        <p:spPr bwMode="auto">
          <a:xfrm>
            <a:off x="899875" y="3864307"/>
            <a:ext cx="727095" cy="584775"/>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A4CDA65B-2295-407D-A1C7-C3A3E26B253A}"/>
              </a:ext>
            </a:extLst>
          </p:cNvPr>
          <p:cNvSpPr txBox="1"/>
          <p:nvPr/>
        </p:nvSpPr>
        <p:spPr>
          <a:xfrm>
            <a:off x="185316" y="5263054"/>
            <a:ext cx="6092686" cy="369332"/>
          </a:xfrm>
          <a:prstGeom prst="rect">
            <a:avLst/>
          </a:prstGeom>
          <a:noFill/>
        </p:spPr>
        <p:txBody>
          <a:bodyPr wrap="square">
            <a:spAutoFit/>
          </a:bodyPr>
          <a:lstStyle/>
          <a:p>
            <a:r>
              <a:rPr lang="ja-JP" altLang="en-US" dirty="0">
                <a:highlight>
                  <a:srgbClr val="FF0000"/>
                </a:highlight>
              </a:rPr>
              <a:t>もし こたえ を しらない なら</a:t>
            </a:r>
          </a:p>
        </p:txBody>
      </p:sp>
      <p:sp>
        <p:nvSpPr>
          <p:cNvPr id="25" name="テキスト ボックス 24">
            <a:extLst>
              <a:ext uri="{FF2B5EF4-FFF2-40B4-BE49-F238E27FC236}">
                <a16:creationId xmlns:a16="http://schemas.microsoft.com/office/drawing/2014/main" id="{C9CB657A-B4CE-48E6-8771-C44D58DE15E7}"/>
              </a:ext>
            </a:extLst>
          </p:cNvPr>
          <p:cNvSpPr txBox="1"/>
          <p:nvPr/>
        </p:nvSpPr>
        <p:spPr>
          <a:xfrm>
            <a:off x="1787672" y="5632386"/>
            <a:ext cx="9481931" cy="584775"/>
          </a:xfrm>
          <a:prstGeom prst="rect">
            <a:avLst/>
          </a:prstGeom>
          <a:noFill/>
        </p:spPr>
        <p:txBody>
          <a:bodyPr wrap="square">
            <a:spAutoFit/>
          </a:bodyPr>
          <a:lstStyle/>
          <a:p>
            <a:r>
              <a:rPr lang="en-US" altLang="ja-JP" sz="3200" dirty="0"/>
              <a:t>: Hint, please.</a:t>
            </a:r>
            <a:endParaRPr lang="ja-JP" altLang="en-US" sz="3200" dirty="0"/>
          </a:p>
        </p:txBody>
      </p:sp>
      <p:sp>
        <p:nvSpPr>
          <p:cNvPr id="26" name="テキスト ボックス 25">
            <a:extLst>
              <a:ext uri="{FF2B5EF4-FFF2-40B4-BE49-F238E27FC236}">
                <a16:creationId xmlns:a16="http://schemas.microsoft.com/office/drawing/2014/main" id="{CB67DD3C-88D8-49BA-BB02-BA089851BF8D}"/>
              </a:ext>
            </a:extLst>
          </p:cNvPr>
          <p:cNvSpPr txBox="1"/>
          <p:nvPr/>
        </p:nvSpPr>
        <p:spPr>
          <a:xfrm>
            <a:off x="255634" y="6273225"/>
            <a:ext cx="11914760" cy="584775"/>
          </a:xfrm>
          <a:prstGeom prst="rect">
            <a:avLst/>
          </a:prstGeom>
          <a:noFill/>
        </p:spPr>
        <p:txBody>
          <a:bodyPr wrap="square">
            <a:spAutoFit/>
          </a:bodyPr>
          <a:lstStyle/>
          <a:p>
            <a:r>
              <a:rPr lang="ja-JP" altLang="en-US" sz="3200" dirty="0"/>
              <a:t>みんな</a:t>
            </a:r>
            <a:r>
              <a:rPr lang="en-US" altLang="ja-JP" sz="3200" dirty="0"/>
              <a:t>: (</a:t>
            </a:r>
            <a:r>
              <a:rPr lang="en-US" altLang="ja-JP" sz="3200" dirty="0">
                <a:highlight>
                  <a:srgbClr val="00FF00"/>
                </a:highlight>
              </a:rPr>
              <a:t>Hint 3</a:t>
            </a:r>
            <a:r>
              <a:rPr lang="en-US" altLang="ja-JP" sz="3200" dirty="0"/>
              <a:t>: shape/</a:t>
            </a:r>
            <a:r>
              <a:rPr lang="en-US" altLang="ja-JP" sz="2000" dirty="0" err="1">
                <a:highlight>
                  <a:srgbClr val="FFFF00"/>
                </a:highlight>
                <a:ea typeface="+mn-lt"/>
                <a:cs typeface="+mn-lt"/>
              </a:rPr>
              <a:t>それにかかわるほかのことば</a:t>
            </a:r>
            <a:r>
              <a:rPr lang="en-US" altLang="ja-JP" sz="2000" dirty="0">
                <a:highlight>
                  <a:srgbClr val="FFFF00"/>
                </a:highlight>
                <a:ea typeface="+mn-lt"/>
                <a:cs typeface="+mn-lt"/>
              </a:rPr>
              <a:t>)</a:t>
            </a:r>
            <a:r>
              <a:rPr lang="en-US" altLang="ja-JP" sz="2800" dirty="0">
                <a:highlight>
                  <a:srgbClr val="FFFF00"/>
                </a:highlight>
                <a:ea typeface="游ゴシック" panose="020F0502020204030204"/>
                <a:cs typeface="+mn-lt"/>
              </a:rPr>
              <a:t> </a:t>
            </a:r>
            <a:r>
              <a:rPr lang="en-US" altLang="ja-JP" sz="3200" dirty="0"/>
              <a:t> It’s ________. </a:t>
            </a:r>
            <a:endParaRPr lang="ja-JP" altLang="en-US" sz="3200" dirty="0"/>
          </a:p>
        </p:txBody>
      </p:sp>
      <p:pic>
        <p:nvPicPr>
          <p:cNvPr id="27" name="Picture 2">
            <a:extLst>
              <a:ext uri="{FF2B5EF4-FFF2-40B4-BE49-F238E27FC236}">
                <a16:creationId xmlns:a16="http://schemas.microsoft.com/office/drawing/2014/main" id="{21E4500E-14CD-4938-B662-95D4C9F997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30" t="22609" r="26630" b="24290"/>
          <a:stretch/>
        </p:blipFill>
        <p:spPr bwMode="auto">
          <a:xfrm>
            <a:off x="1013117" y="5632386"/>
            <a:ext cx="727095" cy="584775"/>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
            <a:extLst>
              <a:ext uri="{FF2B5EF4-FFF2-40B4-BE49-F238E27FC236}">
                <a16:creationId xmlns:a16="http://schemas.microsoft.com/office/drawing/2014/main" id="{E3BF58A6-1CD7-4A00-965A-615798BC788D}"/>
              </a:ext>
            </a:extLst>
          </p:cNvPr>
          <p:cNvSpPr txBox="1"/>
          <p:nvPr/>
        </p:nvSpPr>
        <p:spPr>
          <a:xfrm>
            <a:off x="5293039" y="3278076"/>
            <a:ext cx="6210977" cy="3539430"/>
          </a:xfrm>
          <a:prstGeom prst="rect">
            <a:avLst/>
          </a:prstGeom>
          <a:solidFill>
            <a:schemeClr val="bg1"/>
          </a:solidFill>
        </p:spPr>
        <p:txBody>
          <a:bodyPr wrap="square" lIns="91440" tIns="45720" rIns="91440" bIns="45720" rtlCol="0" anchor="t">
            <a:spAutoFit/>
          </a:bodyPr>
          <a:lstStyle/>
          <a:p>
            <a:r>
              <a:rPr lang="en-US" sz="3200" b="1" dirty="0">
                <a:latin typeface="Amasis MT Pro Black"/>
                <a:cs typeface="Aharoni"/>
              </a:rPr>
              <a:t>It's __________.</a:t>
            </a:r>
            <a:endParaRPr lang="en-US" sz="3200" dirty="0">
              <a:latin typeface="Amasis MT Pro Black"/>
              <a:ea typeface="游ゴシック"/>
              <a:cs typeface="Aharoni"/>
            </a:endParaRPr>
          </a:p>
          <a:p>
            <a:endParaRPr lang="en-US" sz="3200" b="1" dirty="0">
              <a:latin typeface="Amasis MT Pro Black"/>
              <a:cs typeface="Aharoni"/>
            </a:endParaRPr>
          </a:p>
          <a:p>
            <a:r>
              <a:rPr lang="en-US" sz="3200" b="1" dirty="0">
                <a:latin typeface="Amasis MT Pro Black"/>
                <a:cs typeface="Aharoni"/>
              </a:rPr>
              <a:t>Animal(</a:t>
            </a:r>
            <a:r>
              <a:rPr lang="en-US" sz="3200" dirty="0" err="1">
                <a:latin typeface="Amasis MT Pro Black"/>
                <a:ea typeface="+mn-lt"/>
                <a:cs typeface="+mn-lt"/>
              </a:rPr>
              <a:t>アニマル</a:t>
            </a:r>
            <a:r>
              <a:rPr lang="en-US" sz="3200" b="1" dirty="0">
                <a:latin typeface="Amasis MT Pro Black"/>
                <a:cs typeface="Aharoni"/>
              </a:rPr>
              <a:t>)</a:t>
            </a:r>
            <a:r>
              <a:rPr lang="en-US" sz="3200" dirty="0" err="1">
                <a:latin typeface="Amasis MT Pro Black"/>
                <a:ea typeface="+mn-lt"/>
                <a:cs typeface="+mn-lt"/>
              </a:rPr>
              <a:t>どうぶつ</a:t>
            </a:r>
            <a:r>
              <a:rPr lang="en-US" sz="3200" dirty="0">
                <a:latin typeface="Amasis MT Pro Black"/>
                <a:cs typeface="Aharoni"/>
              </a:rPr>
              <a:t>     </a:t>
            </a:r>
            <a:endParaRPr lang="en-US" sz="3200" dirty="0">
              <a:latin typeface="Amasis MT Pro Black"/>
              <a:ea typeface="游ゴシック"/>
              <a:cs typeface="Aharoni"/>
            </a:endParaRPr>
          </a:p>
          <a:p>
            <a:r>
              <a:rPr lang="en-US" sz="3200" b="1" dirty="0">
                <a:latin typeface="Amasis MT Pro Black"/>
                <a:cs typeface="Aharoni"/>
              </a:rPr>
              <a:t>Food(</a:t>
            </a:r>
            <a:r>
              <a:rPr lang="en-US" sz="3200" dirty="0" err="1">
                <a:latin typeface="Amasis MT Pro Black"/>
                <a:ea typeface="+mn-lt"/>
                <a:cs typeface="+mn-lt"/>
              </a:rPr>
              <a:t>フード</a:t>
            </a:r>
            <a:r>
              <a:rPr lang="en-US" sz="3200" b="1" dirty="0">
                <a:latin typeface="Amasis MT Pro Black"/>
                <a:cs typeface="Aharoni"/>
              </a:rPr>
              <a:t>) </a:t>
            </a:r>
            <a:r>
              <a:rPr lang="en-US" sz="3200" dirty="0" err="1">
                <a:latin typeface="Amasis MT Pro Black"/>
                <a:ea typeface="+mn-lt"/>
                <a:cs typeface="+mn-lt"/>
              </a:rPr>
              <a:t>たべもの</a:t>
            </a:r>
            <a:r>
              <a:rPr lang="en-US" sz="3200" b="1" dirty="0">
                <a:latin typeface="Amasis MT Pro Black"/>
                <a:cs typeface="Aharoni"/>
              </a:rPr>
              <a:t>  </a:t>
            </a:r>
            <a:endParaRPr lang="en-US" sz="3200" dirty="0">
              <a:latin typeface="Amasis MT Pro Black"/>
              <a:ea typeface="游ゴシック"/>
              <a:cs typeface="Aharoni"/>
            </a:endParaRPr>
          </a:p>
          <a:p>
            <a:r>
              <a:rPr lang="en-US" sz="3200" b="1" dirty="0">
                <a:latin typeface="Amasis MT Pro Black"/>
                <a:cs typeface="Aharoni"/>
              </a:rPr>
              <a:t>Fruit (</a:t>
            </a:r>
            <a:r>
              <a:rPr lang="ja-JP" altLang="en-US" sz="3200" dirty="0">
                <a:latin typeface="Amasis MT Pro Black"/>
                <a:ea typeface="+mn-lt"/>
                <a:cs typeface="+mn-lt"/>
              </a:rPr>
              <a:t>フルーツ</a:t>
            </a:r>
            <a:r>
              <a:rPr lang="en-US" sz="3200" b="1" dirty="0">
                <a:latin typeface="Amasis MT Pro Black"/>
                <a:cs typeface="Aharoni"/>
              </a:rPr>
              <a:t>)</a:t>
            </a:r>
            <a:r>
              <a:rPr lang="en-US" sz="3200" dirty="0">
                <a:latin typeface="Amasis MT Pro Black"/>
                <a:ea typeface="+mn-lt"/>
                <a:cs typeface="+mn-lt"/>
              </a:rPr>
              <a:t> </a:t>
            </a:r>
            <a:r>
              <a:rPr lang="en-US" sz="3200" dirty="0" err="1">
                <a:latin typeface="Amasis MT Pro Black"/>
                <a:ea typeface="+mn-lt"/>
                <a:cs typeface="+mn-lt"/>
              </a:rPr>
              <a:t>くだもの</a:t>
            </a:r>
            <a:r>
              <a:rPr lang="en-US" sz="3200" b="1" dirty="0">
                <a:latin typeface="Amasis MT Pro Black"/>
                <a:cs typeface="Aharoni"/>
              </a:rPr>
              <a:t> </a:t>
            </a:r>
            <a:endParaRPr lang="en-US" sz="3200" dirty="0">
              <a:latin typeface="Amasis MT Pro Black"/>
              <a:ea typeface="游ゴシック"/>
            </a:endParaRPr>
          </a:p>
          <a:p>
            <a:r>
              <a:rPr lang="en-US" sz="3200" b="1" dirty="0">
                <a:latin typeface="Amasis MT Pro Black"/>
                <a:cs typeface="Aharoni"/>
              </a:rPr>
              <a:t>Vegetable(</a:t>
            </a:r>
            <a:r>
              <a:rPr lang="en-US" sz="3200" dirty="0" err="1">
                <a:latin typeface="Amasis MT Pro Black"/>
                <a:ea typeface="游明朝"/>
              </a:rPr>
              <a:t>ベジタブル</a:t>
            </a:r>
            <a:r>
              <a:rPr lang="en-US" sz="3200" b="1" dirty="0">
                <a:latin typeface="Amasis MT Pro Black"/>
                <a:cs typeface="Aharoni"/>
              </a:rPr>
              <a:t>)</a:t>
            </a:r>
            <a:r>
              <a:rPr lang="en-US" sz="3200" dirty="0">
                <a:latin typeface="Amasis MT Pro Black"/>
                <a:ea typeface="游明朝"/>
              </a:rPr>
              <a:t>  </a:t>
            </a:r>
            <a:r>
              <a:rPr lang="en-US" sz="3200" dirty="0" err="1">
                <a:latin typeface="Amasis MT Pro Black"/>
                <a:ea typeface="游明朝"/>
              </a:rPr>
              <a:t>やさい</a:t>
            </a:r>
            <a:r>
              <a:rPr lang="en-US" sz="3200" dirty="0">
                <a:latin typeface="Amasis MT Pro Black"/>
                <a:cs typeface="Aharoni"/>
              </a:rPr>
              <a:t> </a:t>
            </a:r>
            <a:endParaRPr lang="ja-JP" altLang="en-US" sz="3200" dirty="0">
              <a:latin typeface="Amasis MT Pro Black"/>
              <a:ea typeface="游ゴシック"/>
              <a:cs typeface="Aharoni"/>
            </a:endParaRPr>
          </a:p>
          <a:p>
            <a:r>
              <a:rPr lang="en-US" sz="3200" b="1" dirty="0">
                <a:latin typeface="Amasis MT Pro Black"/>
                <a:cs typeface="Aharoni"/>
              </a:rPr>
              <a:t>toy </a:t>
            </a:r>
            <a:r>
              <a:rPr kumimoji="1" lang="en-US" sz="3200" b="1" dirty="0">
                <a:latin typeface="Amasis MT Pro Black"/>
                <a:cs typeface="Aharoni"/>
              </a:rPr>
              <a:t>(</a:t>
            </a:r>
            <a:r>
              <a:rPr lang="en-US" sz="3200" dirty="0" err="1">
                <a:latin typeface="Amasis MT Pro Black"/>
                <a:ea typeface="游明朝"/>
              </a:rPr>
              <a:t>トイ</a:t>
            </a:r>
            <a:r>
              <a:rPr lang="en-US" sz="3200" b="1" dirty="0">
                <a:latin typeface="Amasis MT Pro Black"/>
                <a:cs typeface="Aharoni"/>
              </a:rPr>
              <a:t>)</a:t>
            </a:r>
            <a:r>
              <a:rPr lang="en-US" sz="3200" dirty="0">
                <a:latin typeface="Amasis MT Pro Black"/>
                <a:ea typeface="游明朝"/>
              </a:rPr>
              <a:t> </a:t>
            </a:r>
            <a:r>
              <a:rPr lang="en-US" sz="3200" dirty="0" err="1">
                <a:latin typeface="Amasis MT Pro Black"/>
                <a:ea typeface="游明朝"/>
              </a:rPr>
              <a:t>おもちゃ</a:t>
            </a:r>
            <a:endParaRPr lang="ja-JP" sz="3200" dirty="0">
              <a:latin typeface="Amasis MT Pro Black"/>
              <a:ea typeface="游ゴシック"/>
            </a:endParaRPr>
          </a:p>
        </p:txBody>
      </p:sp>
      <p:sp>
        <p:nvSpPr>
          <p:cNvPr id="29" name="テキスト ボックス 28">
            <a:extLst>
              <a:ext uri="{FF2B5EF4-FFF2-40B4-BE49-F238E27FC236}">
                <a16:creationId xmlns:a16="http://schemas.microsoft.com/office/drawing/2014/main" id="{AF49C3B5-DFD5-4156-9CF6-41CD611E0C3F}"/>
              </a:ext>
            </a:extLst>
          </p:cNvPr>
          <p:cNvSpPr txBox="1"/>
          <p:nvPr/>
        </p:nvSpPr>
        <p:spPr>
          <a:xfrm>
            <a:off x="3052377" y="2619635"/>
            <a:ext cx="6778452" cy="1569660"/>
          </a:xfrm>
          <a:prstGeom prst="rect">
            <a:avLst/>
          </a:prstGeom>
          <a:noFill/>
        </p:spPr>
        <p:txBody>
          <a:bodyPr wrap="square">
            <a:spAutoFit/>
          </a:bodyPr>
          <a:lstStyle/>
          <a:p>
            <a:r>
              <a:rPr lang="en-US" altLang="ja-JP" sz="9600" dirty="0">
                <a:highlight>
                  <a:srgbClr val="FFFF00"/>
                </a:highlight>
              </a:rPr>
              <a:t>2 minutes</a:t>
            </a:r>
            <a:endParaRPr lang="ja-JP" altLang="en-US" sz="9600" dirty="0">
              <a:highlight>
                <a:srgbClr val="FFFF00"/>
              </a:highlight>
            </a:endParaRPr>
          </a:p>
        </p:txBody>
      </p:sp>
    </p:spTree>
    <p:extLst>
      <p:ext uri="{BB962C8B-B14F-4D97-AF65-F5344CB8AC3E}">
        <p14:creationId xmlns:p14="http://schemas.microsoft.com/office/powerpoint/2010/main" val="226826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28"/>
                                        </p:tgtEl>
                                        <p:attrNameLst>
                                          <p:attrName>ppt_x</p:attrName>
                                        </p:attrNameLst>
                                      </p:cBhvr>
                                      <p:tavLst>
                                        <p:tav tm="0">
                                          <p:val>
                                            <p:strVal val="ppt_x"/>
                                          </p:val>
                                        </p:tav>
                                        <p:tav tm="100000">
                                          <p:val>
                                            <p:strVal val="ppt_x"/>
                                          </p:val>
                                        </p:tav>
                                      </p:tavLst>
                                    </p:anim>
                                    <p:anim calcmode="lin" valueType="num">
                                      <p:cBhvr additive="base">
                                        <p:cTn id="57" dur="500"/>
                                        <p:tgtEl>
                                          <p:spTgt spid="28"/>
                                        </p:tgtEl>
                                        <p:attrNameLst>
                                          <p:attrName>ppt_y</p:attrName>
                                        </p:attrNameLst>
                                      </p:cBhvr>
                                      <p:tavLst>
                                        <p:tav tm="0">
                                          <p:val>
                                            <p:strVal val="ppt_y"/>
                                          </p:val>
                                        </p:tav>
                                        <p:tav tm="100000">
                                          <p:val>
                                            <p:strVal val="1+ppt_h/2"/>
                                          </p:val>
                                        </p:tav>
                                      </p:tavLst>
                                    </p:anim>
                                    <p:set>
                                      <p:cBhvr>
                                        <p:cTn id="58" dur="1" fill="hold">
                                          <p:stCondLst>
                                            <p:cond delay="499"/>
                                          </p:stCondLst>
                                        </p:cTn>
                                        <p:tgtEl>
                                          <p:spTgt spid="2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1000"/>
                                        <p:tgtEl>
                                          <p:spTgt spid="29"/>
                                        </p:tgtEl>
                                      </p:cBhvr>
                                    </p:animEffect>
                                    <p:anim calcmode="lin" valueType="num">
                                      <p:cBhvr>
                                        <p:cTn id="100" dur="1000" fill="hold"/>
                                        <p:tgtEl>
                                          <p:spTgt spid="29"/>
                                        </p:tgtEl>
                                        <p:attrNameLst>
                                          <p:attrName>ppt_x</p:attrName>
                                        </p:attrNameLst>
                                      </p:cBhvr>
                                      <p:tavLst>
                                        <p:tav tm="0">
                                          <p:val>
                                            <p:strVal val="#ppt_x"/>
                                          </p:val>
                                        </p:tav>
                                        <p:tav tm="100000">
                                          <p:val>
                                            <p:strVal val="#ppt_x"/>
                                          </p:val>
                                        </p:tav>
                                      </p:tavLst>
                                    </p:anim>
                                    <p:anim calcmode="lin" valueType="num">
                                      <p:cBhvr>
                                        <p:cTn id="10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7" grpId="0"/>
      <p:bldP spid="18" grpId="0"/>
      <p:bldP spid="20" grpId="0"/>
      <p:bldP spid="21" grpId="0"/>
      <p:bldP spid="24" grpId="0"/>
      <p:bldP spid="25" grpId="0"/>
      <p:bldP spid="26" grpId="0"/>
      <p:bldP spid="28" grpId="0" animBg="1"/>
      <p:bldP spid="28" grpId="1" animBg="1"/>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テキスト ボックス 2">
            <a:extLst>
              <a:ext uri="{FF2B5EF4-FFF2-40B4-BE49-F238E27FC236}">
                <a16:creationId xmlns:a16="http://schemas.microsoft.com/office/drawing/2014/main" id="{271D8506-231A-4DDE-BF69-DB392CAE10E4}"/>
              </a:ext>
            </a:extLst>
          </p:cNvPr>
          <p:cNvSpPr txBox="1"/>
          <p:nvPr/>
        </p:nvSpPr>
        <p:spPr>
          <a:xfrm>
            <a:off x="8016084" y="547712"/>
            <a:ext cx="3337715" cy="5577367"/>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ja-JP" sz="5200" b="1" kern="1200" dirty="0">
                <a:solidFill>
                  <a:schemeClr val="tx1"/>
                </a:solidFill>
                <a:latin typeface="+mj-lt"/>
                <a:ea typeface="+mj-ea"/>
                <a:cs typeface="+mj-cs"/>
              </a:rPr>
              <a:t>Hint </a:t>
            </a:r>
            <a:r>
              <a:rPr kumimoji="1" lang="en-US" altLang="ja-JP" sz="5200" b="1" kern="1200" dirty="0">
                <a:solidFill>
                  <a:schemeClr val="tx1"/>
                </a:solidFill>
                <a:highlight>
                  <a:srgbClr val="00FF00"/>
                </a:highlight>
                <a:latin typeface="+mj-lt"/>
                <a:ea typeface="+mj-ea"/>
                <a:cs typeface="+mj-cs"/>
              </a:rPr>
              <a:t>1</a:t>
            </a:r>
            <a:r>
              <a:rPr kumimoji="1" lang="en-US" altLang="ja-JP" sz="5200" b="1" kern="1200" dirty="0">
                <a:solidFill>
                  <a:schemeClr val="tx1"/>
                </a:solidFill>
                <a:latin typeface="+mj-lt"/>
                <a:ea typeface="+mj-ea"/>
                <a:cs typeface="+mj-cs"/>
              </a:rPr>
              <a:t>: </a:t>
            </a:r>
          </a:p>
          <a:p>
            <a:pPr>
              <a:lnSpc>
                <a:spcPct val="90000"/>
              </a:lnSpc>
              <a:spcBef>
                <a:spcPct val="0"/>
              </a:spcBef>
              <a:spcAft>
                <a:spcPts val="600"/>
              </a:spcAft>
            </a:pPr>
            <a:r>
              <a:rPr kumimoji="1" lang="en-US" altLang="ja-JP" sz="5200" b="1" kern="1200" dirty="0">
                <a:solidFill>
                  <a:schemeClr val="tx1"/>
                </a:solidFill>
                <a:latin typeface="+mj-lt"/>
                <a:ea typeface="+mj-ea"/>
                <a:cs typeface="+mj-cs"/>
              </a:rPr>
              <a:t>It’s ______. </a:t>
            </a:r>
          </a:p>
        </p:txBody>
      </p:sp>
      <p:sp>
        <p:nvSpPr>
          <p:cNvPr id="2" name="Rectangle 1">
            <a:extLst>
              <a:ext uri="{FF2B5EF4-FFF2-40B4-BE49-F238E27FC236}">
                <a16:creationId xmlns:a16="http://schemas.microsoft.com/office/drawing/2014/main" id="{F9CCEF64-6707-4E28-8428-D518ACFD6105}"/>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graphicFrame>
        <p:nvGraphicFramePr>
          <p:cNvPr id="18" name="テキスト ボックス 2">
            <a:extLst>
              <a:ext uri="{FF2B5EF4-FFF2-40B4-BE49-F238E27FC236}">
                <a16:creationId xmlns:a16="http://schemas.microsoft.com/office/drawing/2014/main" id="{E62E48C9-BE2A-FF5C-6ABA-5470747183F3}"/>
              </a:ext>
            </a:extLst>
          </p:cNvPr>
          <p:cNvGraphicFramePr/>
          <p:nvPr>
            <p:extLst>
              <p:ext uri="{D42A27DB-BD31-4B8C-83A1-F6EECF244321}">
                <p14:modId xmlns:p14="http://schemas.microsoft.com/office/powerpoint/2010/main" val="3995766133"/>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6681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テキスト ボックス 2">
            <a:extLst>
              <a:ext uri="{FF2B5EF4-FFF2-40B4-BE49-F238E27FC236}">
                <a16:creationId xmlns:a16="http://schemas.microsoft.com/office/drawing/2014/main" id="{271D8506-231A-4DDE-BF69-DB392CAE10E4}"/>
              </a:ext>
            </a:extLst>
          </p:cNvPr>
          <p:cNvSpPr txBox="1"/>
          <p:nvPr/>
        </p:nvSpPr>
        <p:spPr>
          <a:xfrm>
            <a:off x="638882" y="3577456"/>
            <a:ext cx="10909640" cy="168781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en-US" altLang="ja-JP" sz="6600" b="1" kern="1200" dirty="0">
                <a:solidFill>
                  <a:schemeClr val="tx1"/>
                </a:solidFill>
                <a:latin typeface="+mj-lt"/>
                <a:ea typeface="+mj-ea"/>
                <a:cs typeface="+mj-cs"/>
              </a:rPr>
              <a:t>Hint </a:t>
            </a:r>
            <a:r>
              <a:rPr kumimoji="1" lang="en-US" altLang="ja-JP" sz="6600" b="1" kern="1200" dirty="0">
                <a:solidFill>
                  <a:schemeClr val="tx1"/>
                </a:solidFill>
                <a:highlight>
                  <a:srgbClr val="00FF00"/>
                </a:highlight>
                <a:latin typeface="+mj-lt"/>
                <a:ea typeface="+mj-ea"/>
                <a:cs typeface="+mj-cs"/>
              </a:rPr>
              <a:t>2</a:t>
            </a:r>
            <a:r>
              <a:rPr kumimoji="1" lang="en-US" altLang="ja-JP" sz="6600" b="1" kern="1200" dirty="0">
                <a:solidFill>
                  <a:schemeClr val="tx1"/>
                </a:solidFill>
                <a:latin typeface="+mj-lt"/>
                <a:ea typeface="+mj-ea"/>
                <a:cs typeface="+mj-cs"/>
              </a:rPr>
              <a:t>: It’s ______.</a:t>
            </a:r>
          </a:p>
        </p:txBody>
      </p:sp>
      <p:sp>
        <p:nvSpPr>
          <p:cNvPr id="5" name="テキスト ボックス 2">
            <a:extLst>
              <a:ext uri="{FF2B5EF4-FFF2-40B4-BE49-F238E27FC236}">
                <a16:creationId xmlns:a16="http://schemas.microsoft.com/office/drawing/2014/main" id="{F6E0CBA5-C34D-8742-FC17-F6DCAF6156DB}"/>
              </a:ext>
            </a:extLst>
          </p:cNvPr>
          <p:cNvSpPr txBox="1"/>
          <p:nvPr/>
        </p:nvSpPr>
        <p:spPr>
          <a:xfrm>
            <a:off x="638881" y="5660607"/>
            <a:ext cx="10909643" cy="552659"/>
          </a:xfrm>
          <a:prstGeom prst="rect">
            <a:avLst/>
          </a:prstGeom>
        </p:spPr>
        <p:txBody>
          <a:bodyPr vert="horz" lIns="91440" tIns="45720" rIns="91440" bIns="45720" rtlCol="0" anchor="t">
            <a:normAutofit/>
          </a:bodyPr>
          <a:lstStyle/>
          <a:p>
            <a:pPr algn="ctr">
              <a:lnSpc>
                <a:spcPct val="90000"/>
              </a:lnSpc>
              <a:spcBef>
                <a:spcPts val="1000"/>
              </a:spcBef>
            </a:pPr>
            <a:r>
              <a:rPr lang="en-US" sz="2400" b="1" kern="1200">
                <a:solidFill>
                  <a:schemeClr val="tx1"/>
                </a:solidFill>
                <a:latin typeface="+mn-lt"/>
                <a:ea typeface="+mn-ea"/>
                <a:cs typeface="+mn-cs"/>
              </a:rPr>
              <a:t>color</a:t>
            </a:r>
            <a:endParaRPr lang="en-US" sz="2400" kern="1200">
              <a:solidFill>
                <a:schemeClr val="tx1"/>
              </a:solidFill>
              <a:latin typeface="+mn-lt"/>
              <a:ea typeface="+mn-ea"/>
              <a:cs typeface="+mn-cs"/>
            </a:endParaRPr>
          </a:p>
        </p:txBody>
      </p:sp>
      <p:pic>
        <p:nvPicPr>
          <p:cNvPr id="1026" name="Picture 2" descr="Colors (10 basic)">
            <a:extLst>
              <a:ext uri="{FF2B5EF4-FFF2-40B4-BE49-F238E27FC236}">
                <a16:creationId xmlns:a16="http://schemas.microsoft.com/office/drawing/2014/main" id="{2E3F24E2-281E-4C69-B504-142F0CCB7A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50669" y="591670"/>
            <a:ext cx="3486065" cy="2742004"/>
          </a:xfrm>
          <a:prstGeom prst="rect">
            <a:avLst/>
          </a:pr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9CCEF64-6707-4E28-8428-D518ACFD6105}"/>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034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sic Shapes | Free Printable Templates ...">
            <a:extLst>
              <a:ext uri="{FF2B5EF4-FFF2-40B4-BE49-F238E27FC236}">
                <a16:creationId xmlns:a16="http://schemas.microsoft.com/office/drawing/2014/main" id="{D6C995E7-DB5F-5CCF-1B97-D3732515B078}"/>
              </a:ext>
            </a:extLst>
          </p:cNvPr>
          <p:cNvPicPr>
            <a:picLocks noChangeAspect="1"/>
          </p:cNvPicPr>
          <p:nvPr/>
        </p:nvPicPr>
        <p:blipFill>
          <a:blip r:embed="rId2"/>
          <a:stretch>
            <a:fillRect/>
          </a:stretch>
        </p:blipFill>
        <p:spPr>
          <a:xfrm>
            <a:off x="1031239" y="960176"/>
            <a:ext cx="3775459" cy="4906180"/>
          </a:xfrm>
          <a:prstGeom prst="rect">
            <a:avLst/>
          </a:prstGeom>
        </p:spPr>
      </p:pic>
      <p:sp>
        <p:nvSpPr>
          <p:cNvPr id="12" name="Freeform: Shape 1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テキスト ボックス 2">
            <a:extLst>
              <a:ext uri="{FF2B5EF4-FFF2-40B4-BE49-F238E27FC236}">
                <a16:creationId xmlns:a16="http://schemas.microsoft.com/office/drawing/2014/main" id="{271D8506-231A-4DDE-BF69-DB392CAE10E4}"/>
              </a:ext>
            </a:extLst>
          </p:cNvPr>
          <p:cNvSpPr txBox="1"/>
          <p:nvPr/>
        </p:nvSpPr>
        <p:spPr>
          <a:xfrm>
            <a:off x="5775961" y="962526"/>
            <a:ext cx="5384800" cy="3210689"/>
          </a:xfrm>
          <a:prstGeom prst="rect">
            <a:avLst/>
          </a:prstGeom>
        </p:spPr>
        <p:txBody>
          <a:bodyPr vert="horz" lIns="91440" tIns="45720" rIns="91440" bIns="45720" rtlCol="0" anchor="b">
            <a:normAutofit/>
          </a:bodyPr>
          <a:lstStyle/>
          <a:p>
            <a:pPr>
              <a:lnSpc>
                <a:spcPct val="90000"/>
              </a:lnSpc>
              <a:spcBef>
                <a:spcPct val="0"/>
              </a:spcBef>
              <a:spcAft>
                <a:spcPts val="600"/>
              </a:spcAft>
            </a:pPr>
            <a:r>
              <a:rPr kumimoji="1" lang="en-US" altLang="ja-JP" sz="5000" b="1" kern="1200" dirty="0">
                <a:solidFill>
                  <a:schemeClr val="tx1"/>
                </a:solidFill>
                <a:latin typeface="+mj-lt"/>
                <a:ea typeface="+mj-ea"/>
                <a:cs typeface="+mj-cs"/>
              </a:rPr>
              <a:t>Hint </a:t>
            </a:r>
            <a:r>
              <a:rPr lang="en-US" altLang="ja-JP" sz="5000" b="1" kern="1200" dirty="0">
                <a:solidFill>
                  <a:schemeClr val="tx1"/>
                </a:solidFill>
                <a:highlight>
                  <a:srgbClr val="00FF00"/>
                </a:highlight>
                <a:latin typeface="+mj-lt"/>
                <a:ea typeface="+mj-ea"/>
                <a:cs typeface="+mj-cs"/>
              </a:rPr>
              <a:t>3</a:t>
            </a:r>
            <a:r>
              <a:rPr kumimoji="1" lang="en-US" altLang="ja-JP" sz="5000" b="1" kern="1200" dirty="0">
                <a:solidFill>
                  <a:schemeClr val="tx1"/>
                </a:solidFill>
                <a:latin typeface="+mj-lt"/>
                <a:ea typeface="+mj-ea"/>
                <a:cs typeface="+mj-cs"/>
              </a:rPr>
              <a:t>: It’s </a:t>
            </a:r>
            <a:r>
              <a:rPr lang="en-US" altLang="ja-JP" sz="5000" b="1" kern="1200" dirty="0">
                <a:solidFill>
                  <a:schemeClr val="tx1"/>
                </a:solidFill>
                <a:latin typeface="+mj-lt"/>
                <a:ea typeface="+mj-ea"/>
                <a:cs typeface="+mj-cs"/>
              </a:rPr>
              <a:t>_______.</a:t>
            </a:r>
            <a:endParaRPr kumimoji="1" lang="en-US" altLang="ja-JP" sz="5000" b="1" kern="1200" dirty="0">
              <a:solidFill>
                <a:schemeClr val="tx1"/>
              </a:solidFill>
              <a:latin typeface="+mj-lt"/>
              <a:ea typeface="+mj-ea"/>
              <a:cs typeface="+mj-cs"/>
            </a:endParaRPr>
          </a:p>
          <a:p>
            <a:pPr>
              <a:lnSpc>
                <a:spcPct val="90000"/>
              </a:lnSpc>
              <a:spcBef>
                <a:spcPct val="0"/>
              </a:spcBef>
              <a:spcAft>
                <a:spcPts val="600"/>
              </a:spcAft>
            </a:pPr>
            <a:r>
              <a:rPr lang="en-US" sz="5000" kern="1200" dirty="0" err="1">
                <a:solidFill>
                  <a:schemeClr val="tx1"/>
                </a:solidFill>
                <a:highlight>
                  <a:srgbClr val="FFFF00"/>
                </a:highlight>
                <a:latin typeface="+mj-lt"/>
                <a:ea typeface="+mj-ea"/>
                <a:cs typeface="+mj-cs"/>
              </a:rPr>
              <a:t>それにかかわるほかのことば</a:t>
            </a:r>
            <a:endParaRPr lang="en-US" sz="5000" kern="1200" dirty="0">
              <a:solidFill>
                <a:schemeClr val="tx1"/>
              </a:solidFill>
              <a:highlight>
                <a:srgbClr val="FFFF00"/>
              </a:highlight>
              <a:latin typeface="+mj-lt"/>
              <a:ea typeface="+mj-ea"/>
              <a:cs typeface="+mj-cs"/>
            </a:endParaRPr>
          </a:p>
        </p:txBody>
      </p:sp>
      <p:sp>
        <p:nvSpPr>
          <p:cNvPr id="2" name="Rectangle 1">
            <a:extLst>
              <a:ext uri="{FF2B5EF4-FFF2-40B4-BE49-F238E27FC236}">
                <a16:creationId xmlns:a16="http://schemas.microsoft.com/office/drawing/2014/main" id="{F9CCEF64-6707-4E28-8428-D518ACFD6105}"/>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004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Japan: Travel tips for teachers and students - WorldStrides Australia">
            <a:extLst>
              <a:ext uri="{FF2B5EF4-FFF2-40B4-BE49-F238E27FC236}">
                <a16:creationId xmlns:a16="http://schemas.microsoft.com/office/drawing/2014/main" id="{9C871ECA-018F-43DD-98D9-1D9B61C92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846"/>
            <a:ext cx="12192001" cy="694976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51986B-D72F-45F9-AA77-72925694D48F}"/>
              </a:ext>
            </a:extLst>
          </p:cNvPr>
          <p:cNvSpPr txBox="1"/>
          <p:nvPr/>
        </p:nvSpPr>
        <p:spPr>
          <a:xfrm>
            <a:off x="787400" y="4570020"/>
            <a:ext cx="4127500" cy="1323439"/>
          </a:xfrm>
          <a:prstGeom prst="rect">
            <a:avLst/>
          </a:prstGeom>
          <a:noFill/>
        </p:spPr>
        <p:txBody>
          <a:bodyPr wrap="square">
            <a:spAutoFit/>
          </a:bodyPr>
          <a:lstStyle/>
          <a:p>
            <a:r>
              <a:rPr lang="ja-JP" altLang="en-US" sz="8000" b="1" i="0">
                <a:solidFill>
                  <a:schemeClr val="bg1"/>
                </a:solidFill>
                <a:effectLst/>
                <a:latin typeface="Raleway" pitchFamily="2" charset="0"/>
              </a:rPr>
              <a:t>きせつ</a:t>
            </a:r>
            <a:r>
              <a:rPr lang="en-US" altLang="ja-JP" sz="8000" b="1" i="0">
                <a:solidFill>
                  <a:schemeClr val="bg1"/>
                </a:solidFill>
                <a:effectLst/>
                <a:latin typeface="Raleway" pitchFamily="2" charset="0"/>
              </a:rPr>
              <a:t>?</a:t>
            </a:r>
            <a:endParaRPr lang="ja-JP" altLang="en-US" sz="8000" b="1">
              <a:solidFill>
                <a:schemeClr val="bg1"/>
              </a:solidFill>
            </a:endParaRPr>
          </a:p>
        </p:txBody>
      </p:sp>
      <p:sp>
        <p:nvSpPr>
          <p:cNvPr id="12" name="テキスト ボックス 11">
            <a:extLst>
              <a:ext uri="{FF2B5EF4-FFF2-40B4-BE49-F238E27FC236}">
                <a16:creationId xmlns:a16="http://schemas.microsoft.com/office/drawing/2014/main" id="{C564943F-1505-49C1-A393-B19EC9BD5AF2}"/>
              </a:ext>
            </a:extLst>
          </p:cNvPr>
          <p:cNvSpPr txBox="1"/>
          <p:nvPr/>
        </p:nvSpPr>
        <p:spPr>
          <a:xfrm>
            <a:off x="1358900" y="1497280"/>
            <a:ext cx="10045700" cy="2646878"/>
          </a:xfrm>
          <a:prstGeom prst="rect">
            <a:avLst/>
          </a:prstGeom>
          <a:noFill/>
        </p:spPr>
        <p:txBody>
          <a:bodyPr wrap="square">
            <a:spAutoFit/>
          </a:bodyPr>
          <a:lstStyle/>
          <a:p>
            <a:r>
              <a:rPr lang="en-US" altLang="ja-JP" sz="16600" b="1">
                <a:solidFill>
                  <a:schemeClr val="bg1"/>
                </a:solidFill>
                <a:latin typeface="Raleway" pitchFamily="2" charset="0"/>
              </a:rPr>
              <a:t>SUMMER</a:t>
            </a:r>
            <a:endParaRPr lang="ja-JP" altLang="en-US" sz="16600" b="1">
              <a:solidFill>
                <a:schemeClr val="bg1"/>
              </a:solidFill>
            </a:endParaRPr>
          </a:p>
        </p:txBody>
      </p:sp>
    </p:spTree>
    <p:extLst>
      <p:ext uri="{BB962C8B-B14F-4D97-AF65-F5344CB8AC3E}">
        <p14:creationId xmlns:p14="http://schemas.microsoft.com/office/powerpoint/2010/main" val="15383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Fall Colors in Japan 2024: Best 8 Spots to See Japanese Maple Leaves (And  When to Visit) | LIVE JAPAN travel guide">
            <a:extLst>
              <a:ext uri="{FF2B5EF4-FFF2-40B4-BE49-F238E27FC236}">
                <a16:creationId xmlns:a16="http://schemas.microsoft.com/office/drawing/2014/main" id="{FEB5E9F8-79F2-4A00-84AA-DAF743A22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981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51986B-D72F-45F9-AA77-72925694D48F}"/>
              </a:ext>
            </a:extLst>
          </p:cNvPr>
          <p:cNvSpPr txBox="1"/>
          <p:nvPr/>
        </p:nvSpPr>
        <p:spPr>
          <a:xfrm>
            <a:off x="787400" y="4570020"/>
            <a:ext cx="4127500" cy="1323439"/>
          </a:xfrm>
          <a:prstGeom prst="rect">
            <a:avLst/>
          </a:prstGeom>
          <a:noFill/>
        </p:spPr>
        <p:txBody>
          <a:bodyPr wrap="square">
            <a:spAutoFit/>
          </a:bodyPr>
          <a:lstStyle/>
          <a:p>
            <a:r>
              <a:rPr lang="ja-JP" altLang="en-US" sz="8000" b="1" i="0">
                <a:solidFill>
                  <a:schemeClr val="bg1"/>
                </a:solidFill>
                <a:effectLst/>
                <a:latin typeface="Raleway" pitchFamily="2" charset="0"/>
              </a:rPr>
              <a:t>きせつ</a:t>
            </a:r>
            <a:r>
              <a:rPr lang="en-US" altLang="ja-JP" sz="8000" b="1" i="0">
                <a:solidFill>
                  <a:schemeClr val="bg1"/>
                </a:solidFill>
                <a:effectLst/>
                <a:latin typeface="Raleway" pitchFamily="2" charset="0"/>
              </a:rPr>
              <a:t>?</a:t>
            </a:r>
            <a:endParaRPr lang="ja-JP" altLang="en-US" sz="8000" b="1">
              <a:solidFill>
                <a:schemeClr val="bg1"/>
              </a:solidFill>
            </a:endParaRPr>
          </a:p>
        </p:txBody>
      </p:sp>
      <p:sp>
        <p:nvSpPr>
          <p:cNvPr id="12" name="テキスト ボックス 11">
            <a:extLst>
              <a:ext uri="{FF2B5EF4-FFF2-40B4-BE49-F238E27FC236}">
                <a16:creationId xmlns:a16="http://schemas.microsoft.com/office/drawing/2014/main" id="{C564943F-1505-49C1-A393-B19EC9BD5AF2}"/>
              </a:ext>
            </a:extLst>
          </p:cNvPr>
          <p:cNvSpPr txBox="1"/>
          <p:nvPr/>
        </p:nvSpPr>
        <p:spPr>
          <a:xfrm>
            <a:off x="190500" y="1459180"/>
            <a:ext cx="12001500" cy="1862048"/>
          </a:xfrm>
          <a:prstGeom prst="rect">
            <a:avLst/>
          </a:prstGeom>
          <a:noFill/>
        </p:spPr>
        <p:txBody>
          <a:bodyPr wrap="square">
            <a:spAutoFit/>
          </a:bodyPr>
          <a:lstStyle/>
          <a:p>
            <a:r>
              <a:rPr lang="en-US" altLang="ja-JP" sz="11500" b="1" dirty="0">
                <a:solidFill>
                  <a:schemeClr val="bg1"/>
                </a:solidFill>
                <a:latin typeface="Raleway" pitchFamily="2" charset="0"/>
              </a:rPr>
              <a:t>FALL     AUTUMN</a:t>
            </a:r>
            <a:endParaRPr lang="ja-JP" altLang="en-US" sz="11500" b="1" dirty="0">
              <a:solidFill>
                <a:schemeClr val="bg1"/>
              </a:solidFill>
            </a:endParaRPr>
          </a:p>
        </p:txBody>
      </p:sp>
    </p:spTree>
    <p:extLst>
      <p:ext uri="{BB962C8B-B14F-4D97-AF65-F5344CB8AC3E}">
        <p14:creationId xmlns:p14="http://schemas.microsoft.com/office/powerpoint/2010/main" val="426242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Guide Trip Holiday to Japan During Winter">
            <a:extLst>
              <a:ext uri="{FF2B5EF4-FFF2-40B4-BE49-F238E27FC236}">
                <a16:creationId xmlns:a16="http://schemas.microsoft.com/office/drawing/2014/main" id="{C16F076A-4F26-4D70-BAC7-0F6A03C67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851986B-D72F-45F9-AA77-72925694D48F}"/>
              </a:ext>
            </a:extLst>
          </p:cNvPr>
          <p:cNvSpPr txBox="1"/>
          <p:nvPr/>
        </p:nvSpPr>
        <p:spPr>
          <a:xfrm>
            <a:off x="787400" y="4570020"/>
            <a:ext cx="4127500" cy="1323439"/>
          </a:xfrm>
          <a:prstGeom prst="rect">
            <a:avLst/>
          </a:prstGeom>
          <a:noFill/>
        </p:spPr>
        <p:txBody>
          <a:bodyPr wrap="square">
            <a:spAutoFit/>
          </a:bodyPr>
          <a:lstStyle/>
          <a:p>
            <a:r>
              <a:rPr lang="ja-JP" altLang="en-US" sz="8000" b="1" i="0">
                <a:solidFill>
                  <a:schemeClr val="bg1"/>
                </a:solidFill>
                <a:effectLst/>
                <a:latin typeface="Raleway" pitchFamily="2" charset="0"/>
              </a:rPr>
              <a:t>きせつ</a:t>
            </a:r>
            <a:r>
              <a:rPr lang="en-US" altLang="ja-JP" sz="8000" b="1" i="0">
                <a:solidFill>
                  <a:schemeClr val="bg1"/>
                </a:solidFill>
                <a:effectLst/>
                <a:latin typeface="Raleway" pitchFamily="2" charset="0"/>
              </a:rPr>
              <a:t>?</a:t>
            </a:r>
            <a:endParaRPr lang="ja-JP" altLang="en-US" sz="8000" b="1">
              <a:solidFill>
                <a:schemeClr val="bg1"/>
              </a:solidFill>
            </a:endParaRPr>
          </a:p>
        </p:txBody>
      </p:sp>
      <p:sp>
        <p:nvSpPr>
          <p:cNvPr id="12" name="テキスト ボックス 11">
            <a:extLst>
              <a:ext uri="{FF2B5EF4-FFF2-40B4-BE49-F238E27FC236}">
                <a16:creationId xmlns:a16="http://schemas.microsoft.com/office/drawing/2014/main" id="{C564943F-1505-49C1-A393-B19EC9BD5AF2}"/>
              </a:ext>
            </a:extLst>
          </p:cNvPr>
          <p:cNvSpPr txBox="1"/>
          <p:nvPr/>
        </p:nvSpPr>
        <p:spPr>
          <a:xfrm>
            <a:off x="2019300" y="964541"/>
            <a:ext cx="12001500" cy="2646878"/>
          </a:xfrm>
          <a:prstGeom prst="rect">
            <a:avLst/>
          </a:prstGeom>
          <a:noFill/>
        </p:spPr>
        <p:txBody>
          <a:bodyPr wrap="square">
            <a:spAutoFit/>
          </a:bodyPr>
          <a:lstStyle/>
          <a:p>
            <a:r>
              <a:rPr lang="en-US" altLang="ja-JP" sz="16600" b="1">
                <a:solidFill>
                  <a:schemeClr val="bg1"/>
                </a:solidFill>
                <a:latin typeface="Raleway" pitchFamily="2" charset="0"/>
              </a:rPr>
              <a:t>WINTER</a:t>
            </a:r>
            <a:endParaRPr lang="ja-JP" altLang="en-US" sz="16600" b="1">
              <a:solidFill>
                <a:schemeClr val="bg1"/>
              </a:solidFill>
            </a:endParaRPr>
          </a:p>
        </p:txBody>
      </p:sp>
    </p:spTree>
    <p:extLst>
      <p:ext uri="{BB962C8B-B14F-4D97-AF65-F5344CB8AC3E}">
        <p14:creationId xmlns:p14="http://schemas.microsoft.com/office/powerpoint/2010/main" val="30949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2" descr="Japan: Travel tips for teachers and students - WorldStrides Australia">
            <a:extLst>
              <a:ext uri="{FF2B5EF4-FFF2-40B4-BE49-F238E27FC236}">
                <a16:creationId xmlns:a16="http://schemas.microsoft.com/office/drawing/2014/main" id="{5A01E9DA-0E72-52B1-1CEC-8D78F0E45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20" r="-2" b="-2"/>
          <a:stretch/>
        </p:blipFill>
        <p:spPr bwMode="auto">
          <a:xfrm>
            <a:off x="198739" y="171717"/>
            <a:ext cx="5804105" cy="31674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pring in Japan: Okinawa, Tokyo, Yokohama, Kamakura &amp; Mount Fuji - 8 Days |  kimkim">
            <a:extLst>
              <a:ext uri="{FF2B5EF4-FFF2-40B4-BE49-F238E27FC236}">
                <a16:creationId xmlns:a16="http://schemas.microsoft.com/office/drawing/2014/main" id="{23EF2B11-15DA-E39D-4627-2A40E9287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7850"/>
          <a:stretch/>
        </p:blipFill>
        <p:spPr bwMode="auto">
          <a:xfrm>
            <a:off x="6195373" y="171717"/>
            <a:ext cx="5797883" cy="3167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all Colors in Japan 2024: Best 8 Spots to See Japanese Maple Leaves (And  When to Visit) | LIVE JAPAN travel guide">
            <a:extLst>
              <a:ext uri="{FF2B5EF4-FFF2-40B4-BE49-F238E27FC236}">
                <a16:creationId xmlns:a16="http://schemas.microsoft.com/office/drawing/2014/main" id="{7D916960-7D07-444E-0546-9B610C75B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7078" r="-2" b="15692"/>
          <a:stretch/>
        </p:blipFill>
        <p:spPr bwMode="auto">
          <a:xfrm>
            <a:off x="198739" y="3510858"/>
            <a:ext cx="5804105" cy="27899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uide Trip Holiday to Japan During Winter">
            <a:extLst>
              <a:ext uri="{FF2B5EF4-FFF2-40B4-BE49-F238E27FC236}">
                <a16:creationId xmlns:a16="http://schemas.microsoft.com/office/drawing/2014/main" id="{6872A11D-DC73-D27D-5E29-70404E2B8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0392" r="2" b="7520"/>
          <a:stretch/>
        </p:blipFill>
        <p:spPr bwMode="auto">
          <a:xfrm>
            <a:off x="6195372" y="3510858"/>
            <a:ext cx="5797883" cy="27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98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2" descr="Japan: Travel tips for teachers and students - WorldStrides Australia">
            <a:extLst>
              <a:ext uri="{FF2B5EF4-FFF2-40B4-BE49-F238E27FC236}">
                <a16:creationId xmlns:a16="http://schemas.microsoft.com/office/drawing/2014/main" id="{5A01E9DA-0E72-52B1-1CEC-8D78F0E45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20" r="-2" b="-2"/>
          <a:stretch/>
        </p:blipFill>
        <p:spPr bwMode="auto">
          <a:xfrm>
            <a:off x="6093456" y="272359"/>
            <a:ext cx="5804105" cy="31674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pring in Japan: Okinawa, Tokyo, Yokohama, Kamakura &amp; Mount Fuji - 8 Days |  kimkim">
            <a:extLst>
              <a:ext uri="{FF2B5EF4-FFF2-40B4-BE49-F238E27FC236}">
                <a16:creationId xmlns:a16="http://schemas.microsoft.com/office/drawing/2014/main" id="{23EF2B11-15DA-E39D-4627-2A40E9287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7850"/>
          <a:stretch/>
        </p:blipFill>
        <p:spPr bwMode="auto">
          <a:xfrm>
            <a:off x="226227" y="3437138"/>
            <a:ext cx="5797883" cy="3167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all Colors in Japan 2024: Best 8 Spots to See Japanese Maple Leaves (And  When to Visit) | LIVE JAPAN travel guide">
            <a:extLst>
              <a:ext uri="{FF2B5EF4-FFF2-40B4-BE49-F238E27FC236}">
                <a16:creationId xmlns:a16="http://schemas.microsoft.com/office/drawing/2014/main" id="{7D916960-7D07-444E-0546-9B610C75B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7078" r="-2" b="15692"/>
          <a:stretch/>
        </p:blipFill>
        <p:spPr bwMode="auto">
          <a:xfrm>
            <a:off x="6381003" y="3625877"/>
            <a:ext cx="5510341" cy="2959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uide Trip Holiday to Japan During Winter">
            <a:extLst>
              <a:ext uri="{FF2B5EF4-FFF2-40B4-BE49-F238E27FC236}">
                <a16:creationId xmlns:a16="http://schemas.microsoft.com/office/drawing/2014/main" id="{6872A11D-DC73-D27D-5E29-70404E2B8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0392" r="2" b="7520"/>
          <a:stretch/>
        </p:blipFill>
        <p:spPr bwMode="auto">
          <a:xfrm>
            <a:off x="156881" y="362217"/>
            <a:ext cx="5797883" cy="27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52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27a6974-b8ec-48e6-95a1-fbaccfe31f14">
      <Terms xmlns="http://schemas.microsoft.com/office/infopath/2007/PartnerControls"/>
    </lcf76f155ced4ddcb4097134ff3c332f>
    <TaxCatchAll xmlns="88ee3398-16e6-4834-8fef-829af30ee3a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8DB686333544795448C6D5F236405" ma:contentTypeVersion="15" ma:contentTypeDescription="Create a new document." ma:contentTypeScope="" ma:versionID="29555b0d5233886ccd38bc47cf964dd0">
  <xsd:schema xmlns:xsd="http://www.w3.org/2001/XMLSchema" xmlns:xs="http://www.w3.org/2001/XMLSchema" xmlns:p="http://schemas.microsoft.com/office/2006/metadata/properties" xmlns:ns2="227a6974-b8ec-48e6-95a1-fbaccfe31f14" xmlns:ns3="88ee3398-16e6-4834-8fef-829af30ee3ad" targetNamespace="http://schemas.microsoft.com/office/2006/metadata/properties" ma:root="true" ma:fieldsID="aa4b0ad20d462685bed8f42a3f05d533" ns2:_="" ns3:_="">
    <xsd:import namespace="227a6974-b8ec-48e6-95a1-fbaccfe31f14"/>
    <xsd:import namespace="88ee3398-16e6-4834-8fef-829af30ee3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a6974-b8ec-48e6-95a1-fbaccfe31f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0e13269-4aa6-4917-8e9d-b0a56f035b8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ee3398-16e6-4834-8fef-829af30ee3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3367a93-7630-407b-a599-df23f0cd6688}" ma:internalName="TaxCatchAll" ma:showField="CatchAllData" ma:web="88ee3398-16e6-4834-8fef-829af30ee3a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2EBA14-5FDD-4667-B2F9-23CE8DD899AB}">
  <ds:schemaRefs>
    <ds:schemaRef ds:uri="http://schemas.microsoft.com/sharepoint/v3/contenttype/forms"/>
  </ds:schemaRefs>
</ds:datastoreItem>
</file>

<file path=customXml/itemProps2.xml><?xml version="1.0" encoding="utf-8"?>
<ds:datastoreItem xmlns:ds="http://schemas.openxmlformats.org/officeDocument/2006/customXml" ds:itemID="{2FD730BB-4E31-41DD-A9A2-34D6128192F0}">
  <ds:schemaRefs>
    <ds:schemaRef ds:uri="http://schemas.microsoft.com/office/2006/metadata/properties"/>
    <ds:schemaRef ds:uri="http://www.w3.org/2000/xmlns/"/>
    <ds:schemaRef ds:uri="227a6974-b8ec-48e6-95a1-fbaccfe31f14"/>
    <ds:schemaRef ds:uri="http://schemas.microsoft.com/office/infopath/2007/PartnerControls"/>
    <ds:schemaRef ds:uri="88ee3398-16e6-4834-8fef-829af30ee3ad"/>
    <ds:schemaRef ds:uri="http://www.w3.org/2001/XMLSchema-instance"/>
  </ds:schemaRefs>
</ds:datastoreItem>
</file>

<file path=customXml/itemProps3.xml><?xml version="1.0" encoding="utf-8"?>
<ds:datastoreItem xmlns:ds="http://schemas.openxmlformats.org/officeDocument/2006/customXml" ds:itemID="{9DE8C431-0109-402B-B931-20CEAFAD4ECC}">
  <ds:schemaRefs>
    <ds:schemaRef ds:uri="http://schemas.microsoft.com/office/2006/metadata/contentType"/>
    <ds:schemaRef ds:uri="http://schemas.microsoft.com/office/2006/metadata/properties/metaAttributes"/>
    <ds:schemaRef ds:uri="http://www.w3.org/2000/xmlns/"/>
    <ds:schemaRef ds:uri="http://www.w3.org/2001/XMLSchema"/>
    <ds:schemaRef ds:uri="227a6974-b8ec-48e6-95a1-fbaccfe31f14"/>
    <ds:schemaRef ds:uri="88ee3398-16e6-4834-8fef-829af30ee3ad"/>
  </ds:schemaRefs>
</ds:datastoreItem>
</file>

<file path=docProps/app.xml><?xml version="1.0" encoding="utf-8"?>
<Properties xmlns="http://schemas.openxmlformats.org/officeDocument/2006/extended-properties" xmlns:vt="http://schemas.openxmlformats.org/officeDocument/2006/docPropsVTypes">
  <TotalTime>17</TotalTime>
  <Words>499</Words>
  <Application>Microsoft Office PowerPoint</Application>
  <PresentationFormat>Widescreen</PresentationFormat>
  <Paragraphs>139</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テーマ</vt:lpstr>
      <vt:lpstr>UNIT 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your textbook on page 30</vt:lpstr>
      <vt:lpstr>PowerPoint Presentation</vt:lpstr>
      <vt:lpstr>2 minutes thinking time</vt:lpstr>
      <vt:lpstr>PowerPoint Presentation</vt:lpstr>
      <vt:lpstr>2 minutes thinking time</vt:lpstr>
      <vt:lpstr>PowerPoint Presentation</vt:lpstr>
      <vt:lpstr>2 minutes thinking time</vt:lpstr>
      <vt:lpstr>PowerPoint Presentation</vt:lpstr>
      <vt:lpstr>2 minutes thinking time</vt:lpstr>
      <vt:lpstr>PowerPoint Presentation</vt:lpstr>
      <vt:lpstr>PowerPoint Presentation</vt:lpstr>
      <vt:lpstr>これわなんですか？</vt:lpstr>
      <vt:lpstr>これわなんですか？</vt:lpstr>
      <vt:lpstr>これわなんですか？</vt:lpstr>
      <vt:lpstr>PowerPoint Presentation</vt:lpstr>
      <vt:lpstr>PowerPoint Presentation</vt:lpstr>
      <vt:lpstr>What’s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ＡＬＴ　本山南小(本山南小学校)</dc:creator>
  <cp:lastModifiedBy>Ampac Samerah Kasim(本山南小学校)</cp:lastModifiedBy>
  <cp:revision>3</cp:revision>
  <dcterms:created xsi:type="dcterms:W3CDTF">2024-12-10T00:00:22Z</dcterms:created>
  <dcterms:modified xsi:type="dcterms:W3CDTF">2026-02-02T06:52:40Z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0x0101007788DB686333544795448C6D5F236405</vt:lpwstr>
  </property>
</Properties>
</file>